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93" r:id="rId1"/>
    <p:sldMasterId id="2147483841" r:id="rId2"/>
    <p:sldMasterId id="2147483865" r:id="rId3"/>
    <p:sldMasterId id="2147483877" r:id="rId4"/>
    <p:sldMasterId id="2147483889" r:id="rId5"/>
    <p:sldMasterId id="2147483901" r:id="rId6"/>
    <p:sldMasterId id="2147483913" r:id="rId7"/>
  </p:sldMasterIdLst>
  <p:notesMasterIdLst>
    <p:notesMasterId r:id="rId56"/>
  </p:notesMasterIdLst>
  <p:handoutMasterIdLst>
    <p:handoutMasterId r:id="rId57"/>
  </p:handoutMasterIdLst>
  <p:sldIdLst>
    <p:sldId id="474" r:id="rId8"/>
    <p:sldId id="467" r:id="rId9"/>
    <p:sldId id="448" r:id="rId10"/>
    <p:sldId id="452" r:id="rId11"/>
    <p:sldId id="453" r:id="rId12"/>
    <p:sldId id="454" r:id="rId13"/>
    <p:sldId id="455" r:id="rId14"/>
    <p:sldId id="456" r:id="rId15"/>
    <p:sldId id="457" r:id="rId16"/>
    <p:sldId id="458" r:id="rId17"/>
    <p:sldId id="459" r:id="rId18"/>
    <p:sldId id="462" r:id="rId19"/>
    <p:sldId id="476" r:id="rId20"/>
    <p:sldId id="468" r:id="rId21"/>
    <p:sldId id="460" r:id="rId22"/>
    <p:sldId id="523" r:id="rId23"/>
    <p:sldId id="505" r:id="rId24"/>
    <p:sldId id="465" r:id="rId25"/>
    <p:sldId id="469" r:id="rId26"/>
    <p:sldId id="434" r:id="rId27"/>
    <p:sldId id="481" r:id="rId28"/>
    <p:sldId id="351" r:id="rId29"/>
    <p:sldId id="447" r:id="rId30"/>
    <p:sldId id="514" r:id="rId31"/>
    <p:sldId id="520" r:id="rId32"/>
    <p:sldId id="345" r:id="rId33"/>
    <p:sldId id="509" r:id="rId34"/>
    <p:sldId id="424" r:id="rId35"/>
    <p:sldId id="338" r:id="rId36"/>
    <p:sldId id="342" r:id="rId37"/>
    <p:sldId id="358" r:id="rId38"/>
    <p:sldId id="475" r:id="rId39"/>
    <p:sldId id="510" r:id="rId40"/>
    <p:sldId id="375" r:id="rId41"/>
    <p:sldId id="529" r:id="rId42"/>
    <p:sldId id="513" r:id="rId43"/>
    <p:sldId id="498" r:id="rId44"/>
    <p:sldId id="528" r:id="rId45"/>
    <p:sldId id="479" r:id="rId46"/>
    <p:sldId id="524" r:id="rId47"/>
    <p:sldId id="525" r:id="rId48"/>
    <p:sldId id="521" r:id="rId49"/>
    <p:sldId id="411" r:id="rId50"/>
    <p:sldId id="274" r:id="rId51"/>
    <p:sldId id="272" r:id="rId52"/>
    <p:sldId id="526" r:id="rId53"/>
    <p:sldId id="333" r:id="rId54"/>
    <p:sldId id="470" r:id="rId5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D09C"/>
    <a:srgbClr val="66FFCC"/>
    <a:srgbClr val="CCFFFF"/>
    <a:srgbClr val="CCFFCC"/>
    <a:srgbClr val="FF33CC"/>
    <a:srgbClr val="A9D18E"/>
    <a:srgbClr val="EBA875"/>
    <a:srgbClr val="3DA907"/>
    <a:srgbClr val="FFC000"/>
    <a:srgbClr val="C0E3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1" autoAdjust="0"/>
    <p:restoredTop sz="90884" autoAdjust="0"/>
  </p:normalViewPr>
  <p:slideViewPr>
    <p:cSldViewPr snapToGrid="0">
      <p:cViewPr varScale="1">
        <p:scale>
          <a:sx n="116" d="100"/>
          <a:sy n="116" d="100"/>
        </p:scale>
        <p:origin x="976" y="184"/>
      </p:cViewPr>
      <p:guideLst>
        <p:guide orient="horz" pos="2160"/>
        <p:guide pos="3840"/>
      </p:guideLst>
    </p:cSldViewPr>
  </p:slideViewPr>
  <p:outlineViewPr>
    <p:cViewPr>
      <p:scale>
        <a:sx n="33" d="100"/>
        <a:sy n="33" d="100"/>
      </p:scale>
      <p:origin x="0" y="-1646"/>
    </p:cViewPr>
  </p:outlineViewPr>
  <p:notesTextViewPr>
    <p:cViewPr>
      <p:scale>
        <a:sx n="150" d="100"/>
        <a:sy n="150" d="100"/>
      </p:scale>
      <p:origin x="0" y="0"/>
    </p:cViewPr>
  </p:notesTextViewPr>
  <p:sorterViewPr>
    <p:cViewPr>
      <p:scale>
        <a:sx n="100" d="100"/>
        <a:sy n="100" d="100"/>
      </p:scale>
      <p:origin x="0" y="1408"/>
    </p:cViewPr>
  </p:sorterViewPr>
  <p:notesViewPr>
    <p:cSldViewPr snapToGrid="0">
      <p:cViewPr>
        <p:scale>
          <a:sx n="100" d="100"/>
          <a:sy n="100" d="100"/>
        </p:scale>
        <p:origin x="1630" y="-169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tableStyles" Target="tableStyle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handoutMaster" Target="handoutMasters/handoutMaster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45.wmf"/><Relationship Id="rId3" Type="http://schemas.openxmlformats.org/officeDocument/2006/relationships/image" Target="../media/image40.emf"/><Relationship Id="rId7" Type="http://schemas.openxmlformats.org/officeDocument/2006/relationships/image" Target="../media/image44.wmf"/><Relationship Id="rId2" Type="http://schemas.openxmlformats.org/officeDocument/2006/relationships/image" Target="../media/image39.emf"/><Relationship Id="rId1" Type="http://schemas.openxmlformats.org/officeDocument/2006/relationships/image" Target="../media/image38.emf"/><Relationship Id="rId6" Type="http://schemas.openxmlformats.org/officeDocument/2006/relationships/image" Target="../media/image43.wmf"/><Relationship Id="rId5" Type="http://schemas.openxmlformats.org/officeDocument/2006/relationships/image" Target="../media/image42.wmf"/><Relationship Id="rId10" Type="http://schemas.openxmlformats.org/officeDocument/2006/relationships/image" Target="../media/image47.wmf"/><Relationship Id="rId4" Type="http://schemas.openxmlformats.org/officeDocument/2006/relationships/image" Target="../media/image41.wmf"/><Relationship Id="rId9" Type="http://schemas.openxmlformats.org/officeDocument/2006/relationships/image" Target="../media/image46.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image" Target="../media/image40.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image" Target="../media/image38.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image" Target="../media/image3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4A8E2DC-5CDD-4DAF-AC36-6A3C944FFDE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AF4BE3D-CFF6-45AA-9378-08BDA217582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3979E87-802B-476E-B85F-4B627CD5F9E3}" type="datetimeFigureOut">
              <a:rPr lang="en-US" smtClean="0"/>
              <a:t>5/20/22</a:t>
            </a:fld>
            <a:endParaRPr lang="en-US"/>
          </a:p>
        </p:txBody>
      </p:sp>
      <p:sp>
        <p:nvSpPr>
          <p:cNvPr id="4" name="Footer Placeholder 3">
            <a:extLst>
              <a:ext uri="{FF2B5EF4-FFF2-40B4-BE49-F238E27FC236}">
                <a16:creationId xmlns:a16="http://schemas.microsoft.com/office/drawing/2014/main" id="{78A242A6-8AE5-4423-88EF-22FE286B723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8CB6EB6-FD34-47A9-9EF1-0BF559E2424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4F614D6-064F-48DB-A61A-D39374BCA675}" type="slidenum">
              <a:rPr lang="en-US" smtClean="0"/>
              <a:t>‹#›</a:t>
            </a:fld>
            <a:endParaRPr lang="en-US"/>
          </a:p>
        </p:txBody>
      </p:sp>
    </p:spTree>
    <p:extLst>
      <p:ext uri="{BB962C8B-B14F-4D97-AF65-F5344CB8AC3E}">
        <p14:creationId xmlns:p14="http://schemas.microsoft.com/office/powerpoint/2010/main" val="840866492"/>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52F7EE-CB49-4FF2-B1BC-B5CBAE9B9945}" type="datetimeFigureOut">
              <a:rPr lang="en-US" smtClean="0"/>
              <a:t>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0E737E-F0FC-458F-889B-FD0F89D4678B}" type="slidenum">
              <a:rPr lang="en-US" smtClean="0"/>
              <a:t>‹#›</a:t>
            </a:fld>
            <a:endParaRPr lang="en-US"/>
          </a:p>
        </p:txBody>
      </p:sp>
    </p:spTree>
    <p:extLst>
      <p:ext uri="{BB962C8B-B14F-4D97-AF65-F5344CB8AC3E}">
        <p14:creationId xmlns:p14="http://schemas.microsoft.com/office/powerpoint/2010/main" val="378231065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title of our work is 'Flare in Instant Hyperspectral Cameras' and this project was supervised by Tali and Yoav.</a:t>
            </a:r>
          </a:p>
          <a:p>
            <a:endParaRPr lang="en-US" dirty="0"/>
          </a:p>
          <a:p>
            <a:r>
              <a:rPr lang="en-US" dirty="0"/>
              <a:t>Just a quick note about the figure. The purpose of this study was to point to a caveat in interference based hyperspectral sensors. Because these sensor are effective mirrors, considerable radiance is directed backward toward the objective lens (typical of reflective sensor surfaces –this is shown in the figure – here we hold a comparison between standard sensors and SHYC). This in turn causes biases in the </a:t>
            </a:r>
            <a:r>
              <a:rPr lang="en-US" dirty="0" err="1"/>
              <a:t>hyperspectal</a:t>
            </a:r>
            <a:r>
              <a:rPr lang="en-US" dirty="0"/>
              <a:t> </a:t>
            </a:r>
            <a:r>
              <a:rPr lang="en-US" dirty="0" err="1"/>
              <a:t>measurmenets</a:t>
            </a:r>
            <a:r>
              <a:rPr lang="en-US" dirty="0"/>
              <a:t>. We want to tell you that it contaminates in the order of several percent even for high performance AR coated lenses and list some photometric properties. This is a contribution to known camera effects, e.g. lens flare which a well known and widely studied camera </a:t>
            </a:r>
            <a:r>
              <a:rPr lang="en-US" dirty="0" err="1"/>
              <a:t>phenomnon</a:t>
            </a:r>
            <a:r>
              <a:rPr lang="en-US" dirty="0"/>
              <a:t>.</a:t>
            </a:r>
          </a:p>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770E737E-F0FC-458F-889B-FD0F89D4678B}" type="slidenum">
              <a:rPr lang="en-US" smtClean="0"/>
              <a:t>1</a:t>
            </a:fld>
            <a:endParaRPr lang="en-US"/>
          </a:p>
        </p:txBody>
      </p:sp>
    </p:spTree>
    <p:extLst>
      <p:ext uri="{BB962C8B-B14F-4D97-AF65-F5344CB8AC3E}">
        <p14:creationId xmlns:p14="http://schemas.microsoft.com/office/powerpoint/2010/main" val="395168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So we saw that the Instant Hyperspectral technology gives the ability to sense a rich wavelength description of entire scenes by single shots – which is amazing but "it comes at a price”.</a:t>
            </a:r>
          </a:p>
          <a:p>
            <a:r>
              <a:rPr lang="en-US" dirty="0">
                <a:cs typeface="Calibri"/>
              </a:rPr>
              <a:t>As we show in this work the</a:t>
            </a:r>
            <a:r>
              <a:rPr lang="en-US" baseline="0" dirty="0">
                <a:cs typeface="Calibri"/>
              </a:rPr>
              <a:t> design of the camera introduces significant flare to the image, which contaminates the images.</a:t>
            </a:r>
          </a:p>
          <a:p>
            <a:r>
              <a:rPr lang="en-US" baseline="0" dirty="0">
                <a:cs typeface="Calibri"/>
              </a:rPr>
              <a:t>Now I will explain what is flare</a:t>
            </a:r>
            <a:endParaRPr lang="en-US" dirty="0">
              <a:cs typeface="Calibri"/>
            </a:endParaRPr>
          </a:p>
          <a:p>
            <a:endParaRPr lang="en-US" dirty="0">
              <a:cs typeface="Calibri"/>
            </a:endParaRPr>
          </a:p>
          <a:p>
            <a:r>
              <a:rPr lang="en-US" dirty="0">
                <a:cs typeface="Calibri"/>
              </a:rPr>
              <a:t> -----------------</a:t>
            </a:r>
          </a:p>
          <a:p>
            <a:r>
              <a:rPr lang="en-US" dirty="0">
                <a:cs typeface="Calibri"/>
              </a:rPr>
              <a:t>The filters used in this design are interference narrowband-pass filters called Fabry-Perot resonance cavities that reflect unwanted light. This caused considerable Flare and thus biases in the Hyperspectral data. Flare is a known issue in many electro-optic systems and is mainly caused by internal reflection by the optical elements. </a:t>
            </a:r>
          </a:p>
        </p:txBody>
      </p:sp>
      <p:sp>
        <p:nvSpPr>
          <p:cNvPr id="4" name="Footer Placeholder 3"/>
          <p:cNvSpPr>
            <a:spLocks noGrp="1"/>
          </p:cNvSpPr>
          <p:nvPr>
            <p:ph type="ftr" sz="quarter" idx="4"/>
          </p:nvPr>
        </p:nvSpPr>
        <p:spPr/>
        <p:txBody>
          <a:bodyPr/>
          <a:lstStyle/>
          <a:p>
            <a:endParaRPr lang="en-US">
              <a:solidFill>
                <a:prstClr val="black"/>
              </a:solidFill>
              <a:latin typeface="Calibri"/>
            </a:endParaRPr>
          </a:p>
        </p:txBody>
      </p:sp>
      <p:sp>
        <p:nvSpPr>
          <p:cNvPr id="5" name="Slide Number Placeholder 4"/>
          <p:cNvSpPr>
            <a:spLocks noGrp="1"/>
          </p:cNvSpPr>
          <p:nvPr>
            <p:ph type="sldNum" sz="quarter" idx="5"/>
          </p:nvPr>
        </p:nvSpPr>
        <p:spPr/>
        <p:txBody>
          <a:bodyPr/>
          <a:lstStyle/>
          <a:p>
            <a:fld id="{770E737E-F0FC-458F-889B-FD0F89D4678B}" type="slidenum">
              <a:rPr lang="en-US" smtClean="0">
                <a:solidFill>
                  <a:prstClr val="black"/>
                </a:solidFill>
                <a:latin typeface="Calibri"/>
              </a:rPr>
              <a:pPr/>
              <a:t>10</a:t>
            </a:fld>
            <a:endParaRPr lang="en-US">
              <a:solidFill>
                <a:prstClr val="black"/>
              </a:solidFill>
              <a:latin typeface="Calibri"/>
            </a:endParaRPr>
          </a:p>
        </p:txBody>
      </p:sp>
    </p:spTree>
    <p:extLst>
      <p:ext uri="{BB962C8B-B14F-4D97-AF65-F5344CB8AC3E}">
        <p14:creationId xmlns:p14="http://schemas.microsoft.com/office/powerpoint/2010/main" val="3962506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Flare also exists in regular cameras. It stems</a:t>
            </a:r>
            <a:r>
              <a:rPr lang="en-US" baseline="0" dirty="0">
                <a:cs typeface="Calibri"/>
              </a:rPr>
              <a:t> from </a:t>
            </a:r>
            <a:r>
              <a:rPr lang="en-US" dirty="0">
                <a:cs typeface="Calibri"/>
              </a:rPr>
              <a:t>internal reflection between the lens elements. </a:t>
            </a:r>
          </a:p>
          <a:p>
            <a:endParaRPr lang="en-US" dirty="0">
              <a:cs typeface="Calibri"/>
            </a:endParaRPr>
          </a:p>
          <a:p>
            <a:r>
              <a:rPr lang="en-US" dirty="0">
                <a:cs typeface="Calibri"/>
              </a:rPr>
              <a:t>As light enters the camera barrel, some light is reflected by the lenses, This is known as Fresnel Reflection and is caused by transitions of light from one medium to another. </a:t>
            </a:r>
          </a:p>
          <a:p>
            <a:endParaRPr lang="en-US" dirty="0">
              <a:cs typeface="Calibri"/>
            </a:endParaRPr>
          </a:p>
          <a:p>
            <a:r>
              <a:rPr lang="en-US" dirty="0">
                <a:cs typeface="Calibri"/>
              </a:rPr>
              <a:t>This signal is weak because lenses are coated with what is known as 'Anti reflective coating' which reduces Reflectance of individual lenses to less than 0.5%.</a:t>
            </a:r>
          </a:p>
          <a:p>
            <a:r>
              <a:rPr lang="en-US" dirty="0">
                <a:cs typeface="Calibri"/>
              </a:rPr>
              <a:t>At least two reflections are required so that the flare is recorded by the sensor (Why? Because a single lens bounce/reflection causes the light to exit the optical system without being recorded). Please notice this implies that a reflection by the lenses is about (</a:t>
            </a:r>
            <a:r>
              <a:rPr lang="en-US" dirty="0"/>
              <a:t> 0.5% ^2 ) which is about 4-5 orders of magnitude weaker than natural scenes and is therefore almost invisible, but becomes visible in scenes which display high contrast or otherwise by a bright source like the sun which is roughly 5 orders of magnitude brighter than natural objects in a scene.</a:t>
            </a:r>
          </a:p>
          <a:p>
            <a:endParaRPr lang="en-US" dirty="0"/>
          </a:p>
          <a:p>
            <a:r>
              <a:rPr lang="en-US" dirty="0"/>
              <a:t>For example, in this picture we see Flares caused by the sun outside the FOV. </a:t>
            </a:r>
          </a:p>
          <a:p>
            <a:r>
              <a:rPr lang="en-US" dirty="0"/>
              <a:t>Flare also occurs in biological visual systems which use lenses and we (as humans) experience them often. </a:t>
            </a:r>
            <a:endParaRPr lang="en-US" dirty="0">
              <a:cs typeface="Calibri"/>
            </a:endParaRPr>
          </a:p>
          <a:p>
            <a:r>
              <a:rPr lang="en-US" dirty="0">
                <a:cs typeface="Calibri"/>
              </a:rPr>
              <a:t> </a:t>
            </a:r>
          </a:p>
        </p:txBody>
      </p:sp>
      <p:sp>
        <p:nvSpPr>
          <p:cNvPr id="4" name="Footer Placeholder 3"/>
          <p:cNvSpPr>
            <a:spLocks noGrp="1"/>
          </p:cNvSpPr>
          <p:nvPr>
            <p:ph type="ftr" sz="quarter" idx="4"/>
          </p:nvPr>
        </p:nvSpPr>
        <p:spPr/>
        <p:txBody>
          <a:bodyPr/>
          <a:lstStyle/>
          <a:p>
            <a:endParaRPr lang="en-US">
              <a:solidFill>
                <a:prstClr val="black"/>
              </a:solidFill>
              <a:latin typeface="Calibri"/>
            </a:endParaRPr>
          </a:p>
        </p:txBody>
      </p:sp>
      <p:sp>
        <p:nvSpPr>
          <p:cNvPr id="5" name="Slide Number Placeholder 4"/>
          <p:cNvSpPr>
            <a:spLocks noGrp="1"/>
          </p:cNvSpPr>
          <p:nvPr>
            <p:ph type="sldNum" sz="quarter" idx="5"/>
          </p:nvPr>
        </p:nvSpPr>
        <p:spPr/>
        <p:txBody>
          <a:bodyPr/>
          <a:lstStyle/>
          <a:p>
            <a:fld id="{770E737E-F0FC-458F-889B-FD0F89D4678B}" type="slidenum">
              <a:rPr lang="en-US" smtClean="0">
                <a:solidFill>
                  <a:prstClr val="black"/>
                </a:solidFill>
                <a:latin typeface="Calibri"/>
              </a:rPr>
              <a:pPr/>
              <a:t>11</a:t>
            </a:fld>
            <a:endParaRPr lang="en-US">
              <a:solidFill>
                <a:prstClr val="black"/>
              </a:solidFill>
              <a:latin typeface="Calibri"/>
            </a:endParaRPr>
          </a:p>
        </p:txBody>
      </p:sp>
    </p:spTree>
    <p:extLst>
      <p:ext uri="{BB962C8B-B14F-4D97-AF65-F5344CB8AC3E}">
        <p14:creationId xmlns:p14="http://schemas.microsoft.com/office/powerpoint/2010/main" val="2268647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Before we continue a word about lens reflectance.</a:t>
            </a:r>
          </a:p>
          <a:p>
            <a:r>
              <a:rPr lang="he-IL" dirty="0">
                <a:cs typeface="Calibri"/>
              </a:rPr>
              <a:t>Uncoated glass reflects around 4% of incidental light and as compound lenses consist of multiple lens elements, Flare may have severe effect on the image signal quality. </a:t>
            </a:r>
          </a:p>
          <a:p>
            <a:r>
              <a:rPr lang="he-IL" dirty="0" err="1">
                <a:cs typeface="Calibri"/>
              </a:rPr>
              <a:t>For</a:t>
            </a:r>
            <a:r>
              <a:rPr lang="he-IL" dirty="0">
                <a:cs typeface="Calibri"/>
              </a:rPr>
              <a:t> this reason </a:t>
            </a:r>
            <a:r>
              <a:rPr lang="he-IL" dirty="0"/>
              <a:t>Lens coating have become standard in lenses and may reduce Reflectance </a:t>
            </a:r>
            <a:r>
              <a:rPr lang="he-IL" dirty="0" err="1"/>
              <a:t>to</a:t>
            </a:r>
            <a:r>
              <a:rPr lang="he-IL" dirty="0"/>
              <a:t> </a:t>
            </a:r>
            <a:r>
              <a:rPr lang="en-US" dirty="0"/>
              <a:t>about</a:t>
            </a:r>
            <a:r>
              <a:rPr lang="en-US" baseline="0" dirty="0"/>
              <a:t> 0.5%</a:t>
            </a:r>
          </a:p>
          <a:p>
            <a:endParaRPr lang="en-US" dirty="0"/>
          </a:p>
          <a:p>
            <a:r>
              <a:rPr lang="en-US" dirty="0"/>
              <a:t>BUT as I will show you this does not help in the instant </a:t>
            </a:r>
            <a:r>
              <a:rPr lang="en-US" dirty="0" err="1"/>
              <a:t>hyperspectral</a:t>
            </a:r>
            <a:r>
              <a:rPr lang="en-US" dirty="0"/>
              <a:t> case.</a:t>
            </a:r>
            <a:endParaRPr lang="he-IL" dirty="0" err="1"/>
          </a:p>
        </p:txBody>
      </p:sp>
      <p:sp>
        <p:nvSpPr>
          <p:cNvPr id="4" name="Footer Placeholder 3"/>
          <p:cNvSpPr>
            <a:spLocks noGrp="1"/>
          </p:cNvSpPr>
          <p:nvPr>
            <p:ph type="ftr" sz="quarter" idx="10"/>
          </p:nvPr>
        </p:nvSpPr>
        <p:spPr/>
        <p:txBody>
          <a:bodyPr/>
          <a:lstStyle/>
          <a:p>
            <a:endParaRPr lang="en-US">
              <a:solidFill>
                <a:prstClr val="black"/>
              </a:solidFill>
              <a:latin typeface="Calibri"/>
            </a:endParaRPr>
          </a:p>
        </p:txBody>
      </p:sp>
      <p:sp>
        <p:nvSpPr>
          <p:cNvPr id="5" name="Slide Number Placeholder 4"/>
          <p:cNvSpPr>
            <a:spLocks noGrp="1"/>
          </p:cNvSpPr>
          <p:nvPr>
            <p:ph type="sldNum" sz="quarter" idx="11"/>
          </p:nvPr>
        </p:nvSpPr>
        <p:spPr/>
        <p:txBody>
          <a:bodyPr/>
          <a:lstStyle/>
          <a:p>
            <a:fld id="{770E737E-F0FC-458F-889B-FD0F89D4678B}" type="slidenum">
              <a:rPr lang="en-US" smtClean="0">
                <a:solidFill>
                  <a:prstClr val="black"/>
                </a:solidFill>
                <a:latin typeface="Calibri"/>
              </a:rPr>
              <a:pPr/>
              <a:t>12</a:t>
            </a:fld>
            <a:endParaRPr lang="en-US">
              <a:solidFill>
                <a:prstClr val="black"/>
              </a:solidFill>
              <a:latin typeface="Calibri"/>
            </a:endParaRPr>
          </a:p>
        </p:txBody>
      </p:sp>
    </p:spTree>
    <p:extLst>
      <p:ext uri="{BB962C8B-B14F-4D97-AF65-F5344CB8AC3E}">
        <p14:creationId xmlns:p14="http://schemas.microsoft.com/office/powerpoint/2010/main" val="37142185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Flare in RGB cameras is formed mainly by the Lens elements. </a:t>
            </a:r>
          </a:p>
          <a:p>
            <a:r>
              <a:rPr lang="en-US" dirty="0">
                <a:cs typeface="Calibri"/>
              </a:rPr>
              <a:t>But</a:t>
            </a:r>
            <a:r>
              <a:rPr lang="en-US" baseline="0" dirty="0">
                <a:cs typeface="Calibri"/>
              </a:rPr>
              <a:t> what I am going to show is that in instant </a:t>
            </a:r>
            <a:r>
              <a:rPr lang="en-US" baseline="0" dirty="0" err="1">
                <a:cs typeface="Calibri"/>
              </a:rPr>
              <a:t>hyperspectral</a:t>
            </a:r>
            <a:r>
              <a:rPr lang="en-US" baseline="0" dirty="0">
                <a:cs typeface="Calibri"/>
              </a:rPr>
              <a:t> cameras there is additional flare from the filters.</a:t>
            </a:r>
          </a:p>
          <a:p>
            <a:r>
              <a:rPr lang="en-US" dirty="0">
                <a:cs typeface="Calibri"/>
              </a:rPr>
              <a:t>If we look at wideband RGB cameras,</a:t>
            </a:r>
            <a:r>
              <a:rPr lang="en-US" baseline="0" dirty="0">
                <a:cs typeface="Calibri"/>
              </a:rPr>
              <a:t> the color filters are absorbance filters, meaning that unwanted light is absorbed.</a:t>
            </a:r>
          </a:p>
          <a:p>
            <a:r>
              <a:rPr lang="en-US" baseline="0" dirty="0">
                <a:cs typeface="Calibri"/>
              </a:rPr>
              <a:t>For example, if we have purple light going through a blue filter, blue light will be transmitted and the rest will be absorbed.</a:t>
            </a:r>
          </a:p>
          <a:p>
            <a:endParaRPr lang="en-US" baseline="0" dirty="0">
              <a:cs typeface="Calibri"/>
            </a:endParaRPr>
          </a:p>
          <a:p>
            <a:r>
              <a:rPr lang="en-US" baseline="0" dirty="0">
                <a:cs typeface="Calibri"/>
              </a:rPr>
              <a:t>----</a:t>
            </a:r>
          </a:p>
          <a:p>
            <a:r>
              <a:rPr lang="en-US" dirty="0">
                <a:cs typeface="Calibri"/>
              </a:rPr>
              <a:t>Flare in RGB cameras is formed mainly by the Lens elements. The purpose of filters is to separate unwanted light (Other colors) but filters not only absorb but also reflect unwanted light. In normal RGB cameras unwanted light is largely absorbed or transmitted by the broadband glass-colored filters and so it is only a '</a:t>
            </a:r>
            <a:r>
              <a:rPr lang="en-US" i="1" dirty="0">
                <a:cs typeface="Calibri"/>
              </a:rPr>
              <a:t>weak signal contaminator' </a:t>
            </a:r>
            <a:endParaRPr lang="en-US" dirty="0">
              <a:cs typeface="Calibri"/>
            </a:endParaRPr>
          </a:p>
        </p:txBody>
      </p:sp>
      <p:sp>
        <p:nvSpPr>
          <p:cNvPr id="4" name="Footer Placeholder 3"/>
          <p:cNvSpPr>
            <a:spLocks noGrp="1"/>
          </p:cNvSpPr>
          <p:nvPr>
            <p:ph type="ftr" sz="quarter" idx="4"/>
          </p:nvPr>
        </p:nvSpPr>
        <p:spPr/>
        <p:txBody>
          <a:bodyPr/>
          <a:lstStyle/>
          <a:p>
            <a:endParaRPr lang="en-US">
              <a:solidFill>
                <a:prstClr val="black"/>
              </a:solidFill>
              <a:latin typeface="Calibri"/>
            </a:endParaRPr>
          </a:p>
        </p:txBody>
      </p:sp>
      <p:sp>
        <p:nvSpPr>
          <p:cNvPr id="5" name="Slide Number Placeholder 4"/>
          <p:cNvSpPr>
            <a:spLocks noGrp="1"/>
          </p:cNvSpPr>
          <p:nvPr>
            <p:ph type="sldNum" sz="quarter" idx="5"/>
          </p:nvPr>
        </p:nvSpPr>
        <p:spPr/>
        <p:txBody>
          <a:bodyPr/>
          <a:lstStyle/>
          <a:p>
            <a:fld id="{770E737E-F0FC-458F-889B-FD0F89D4678B}" type="slidenum">
              <a:rPr lang="en-US" smtClean="0">
                <a:solidFill>
                  <a:prstClr val="black"/>
                </a:solidFill>
                <a:latin typeface="Calibri"/>
              </a:rPr>
              <a:pPr/>
              <a:t>13</a:t>
            </a:fld>
            <a:endParaRPr lang="en-US">
              <a:solidFill>
                <a:prstClr val="black"/>
              </a:solidFill>
              <a:latin typeface="Calibri"/>
            </a:endParaRPr>
          </a:p>
        </p:txBody>
      </p:sp>
    </p:spTree>
    <p:extLst>
      <p:ext uri="{BB962C8B-B14F-4D97-AF65-F5344CB8AC3E}">
        <p14:creationId xmlns:p14="http://schemas.microsoft.com/office/powerpoint/2010/main" val="16562527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but the filters used for instant Hyperspectral are interference </a:t>
            </a:r>
            <a:r>
              <a:rPr lang="en-US" dirty="0" err="1">
                <a:cs typeface="Calibri"/>
              </a:rPr>
              <a:t>Fabry</a:t>
            </a:r>
            <a:r>
              <a:rPr lang="en-US" dirty="0">
                <a:cs typeface="Calibri"/>
              </a:rPr>
              <a:t>-Perot filters, to enable narrowband transmission.</a:t>
            </a:r>
          </a:p>
          <a:p>
            <a:r>
              <a:rPr lang="en-US" dirty="0">
                <a:cs typeface="Calibri"/>
              </a:rPr>
              <a:t>These</a:t>
            </a:r>
            <a:r>
              <a:rPr lang="en-US" baseline="0" dirty="0">
                <a:cs typeface="Calibri"/>
              </a:rPr>
              <a:t> FP filters</a:t>
            </a:r>
            <a:r>
              <a:rPr lang="en-US" dirty="0">
                <a:cs typeface="Calibri"/>
              </a:rPr>
              <a:t> </a:t>
            </a:r>
            <a:r>
              <a:rPr lang="en-US" b="1" u="sng" dirty="0">
                <a:cs typeface="Calibri"/>
              </a:rPr>
              <a:t>reflect unwanted light!</a:t>
            </a:r>
            <a:r>
              <a:rPr lang="en-US" dirty="0">
                <a:cs typeface="Calibri"/>
              </a:rPr>
              <a:t> and absorb almost no light at all. This means that as narrowband filters they act as near efficient/very good mirrors that reflect unwanted light – over 95% of the wavelength spectrum.  </a:t>
            </a:r>
          </a:p>
          <a:p>
            <a:r>
              <a:rPr lang="en-US" dirty="0">
                <a:cs typeface="Calibri"/>
              </a:rPr>
              <a:t>In the same case of the purple</a:t>
            </a:r>
            <a:r>
              <a:rPr lang="en-US" baseline="0" dirty="0">
                <a:cs typeface="Calibri"/>
              </a:rPr>
              <a:t> light incident on a blue filter, the blue is transmitted and the remaining red is reflected.</a:t>
            </a:r>
            <a:endParaRPr lang="en-US" dirty="0">
              <a:cs typeface="Calibri"/>
            </a:endParaRPr>
          </a:p>
          <a:p>
            <a:endParaRPr lang="en-US" dirty="0">
              <a:cs typeface="Calibri"/>
            </a:endParaRPr>
          </a:p>
          <a:p>
            <a:r>
              <a:rPr lang="en-US" dirty="0">
                <a:cs typeface="Calibri"/>
              </a:rPr>
              <a:t>To demonstrate it I took</a:t>
            </a:r>
            <a:r>
              <a:rPr lang="en-US" baseline="0" dirty="0">
                <a:cs typeface="Calibri"/>
              </a:rPr>
              <a:t> a picture of the sensors.</a:t>
            </a:r>
          </a:p>
          <a:p>
            <a:r>
              <a:rPr lang="en-US" baseline="0" dirty="0">
                <a:cs typeface="Calibri"/>
              </a:rPr>
              <a:t>We can see the hyperspectral sensor acts like a mirror.</a:t>
            </a:r>
            <a:endParaRPr lang="en-US" dirty="0">
              <a:cs typeface="Calibri"/>
            </a:endParaRPr>
          </a:p>
        </p:txBody>
      </p:sp>
      <p:sp>
        <p:nvSpPr>
          <p:cNvPr id="4" name="Footer Placeholder 3"/>
          <p:cNvSpPr>
            <a:spLocks noGrp="1"/>
          </p:cNvSpPr>
          <p:nvPr>
            <p:ph type="ftr" sz="quarter" idx="4"/>
          </p:nvPr>
        </p:nvSpPr>
        <p:spPr/>
        <p:txBody>
          <a:bodyPr/>
          <a:lstStyle/>
          <a:p>
            <a:endParaRPr lang="en-US">
              <a:solidFill>
                <a:prstClr val="black"/>
              </a:solidFill>
              <a:latin typeface="Calibri"/>
            </a:endParaRPr>
          </a:p>
        </p:txBody>
      </p:sp>
      <p:sp>
        <p:nvSpPr>
          <p:cNvPr id="5" name="Slide Number Placeholder 4"/>
          <p:cNvSpPr>
            <a:spLocks noGrp="1"/>
          </p:cNvSpPr>
          <p:nvPr>
            <p:ph type="sldNum" sz="quarter" idx="5"/>
          </p:nvPr>
        </p:nvSpPr>
        <p:spPr/>
        <p:txBody>
          <a:bodyPr/>
          <a:lstStyle/>
          <a:p>
            <a:fld id="{770E737E-F0FC-458F-889B-FD0F89D4678B}" type="slidenum">
              <a:rPr lang="en-US" smtClean="0">
                <a:solidFill>
                  <a:prstClr val="black"/>
                </a:solidFill>
                <a:latin typeface="Calibri"/>
              </a:rPr>
              <a:pPr/>
              <a:t>14</a:t>
            </a:fld>
            <a:endParaRPr lang="en-US">
              <a:solidFill>
                <a:prstClr val="black"/>
              </a:solidFill>
              <a:latin typeface="Calibri"/>
            </a:endParaRPr>
          </a:p>
        </p:txBody>
      </p:sp>
    </p:spTree>
    <p:extLst>
      <p:ext uri="{BB962C8B-B14F-4D97-AF65-F5344CB8AC3E}">
        <p14:creationId xmlns:p14="http://schemas.microsoft.com/office/powerpoint/2010/main" val="16562527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So how much</a:t>
            </a:r>
            <a:r>
              <a:rPr lang="en-US" baseline="0" dirty="0">
                <a:cs typeface="Calibri"/>
              </a:rPr>
              <a:t> light is reflected from the sensor?</a:t>
            </a:r>
          </a:p>
          <a:p>
            <a:r>
              <a:rPr lang="en-US" baseline="0" dirty="0">
                <a:cs typeface="Calibri"/>
              </a:rPr>
              <a:t>Let us look for example at the transmission of two filters.</a:t>
            </a:r>
          </a:p>
          <a:p>
            <a:r>
              <a:rPr lang="en-US" baseline="0" dirty="0">
                <a:cs typeface="Calibri"/>
              </a:rPr>
              <a:t>The transmission is narrow-band, as we require.</a:t>
            </a:r>
          </a:p>
          <a:p>
            <a:r>
              <a:rPr lang="en-US" dirty="0">
                <a:cs typeface="Calibri"/>
              </a:rPr>
              <a:t>The unwanted light is almost entirely reflected and so we show you R = 100%-T. </a:t>
            </a:r>
          </a:p>
          <a:p>
            <a:r>
              <a:rPr lang="en-US" dirty="0">
                <a:cs typeface="Calibri"/>
              </a:rPr>
              <a:t>You can see that most of</a:t>
            </a:r>
            <a:r>
              <a:rPr lang="en-US" baseline="0" dirty="0">
                <a:cs typeface="Calibri"/>
              </a:rPr>
              <a:t> the incident light</a:t>
            </a:r>
            <a:r>
              <a:rPr lang="en-US" dirty="0">
                <a:cs typeface="Calibri"/>
              </a:rPr>
              <a:t> is actually reflected.</a:t>
            </a:r>
          </a:p>
          <a:p>
            <a:endParaRPr lang="en-US" dirty="0">
              <a:cs typeface="Calibri"/>
            </a:endParaRPr>
          </a:p>
          <a:p>
            <a:r>
              <a:rPr lang="en-US" dirty="0">
                <a:cs typeface="Calibri"/>
              </a:rPr>
              <a:t>That is why we suspected</a:t>
            </a:r>
            <a:r>
              <a:rPr lang="en-US" baseline="0" dirty="0">
                <a:cs typeface="Calibri"/>
              </a:rPr>
              <a:t> there will be significant flare as a result of these filters</a:t>
            </a:r>
            <a:endParaRPr lang="en-US" dirty="0">
              <a:cs typeface="Calibri"/>
            </a:endParaRPr>
          </a:p>
        </p:txBody>
      </p:sp>
      <p:sp>
        <p:nvSpPr>
          <p:cNvPr id="4" name="Footer Placeholder 3"/>
          <p:cNvSpPr>
            <a:spLocks noGrp="1"/>
          </p:cNvSpPr>
          <p:nvPr>
            <p:ph type="ftr" sz="quarter" idx="4"/>
          </p:nvPr>
        </p:nvSpPr>
        <p:spPr/>
        <p:txBody>
          <a:bodyPr/>
          <a:lstStyle/>
          <a:p>
            <a:endParaRPr lang="en-US">
              <a:solidFill>
                <a:prstClr val="black"/>
              </a:solidFill>
              <a:latin typeface="Calibri"/>
            </a:endParaRPr>
          </a:p>
        </p:txBody>
      </p:sp>
      <p:sp>
        <p:nvSpPr>
          <p:cNvPr id="5" name="Slide Number Placeholder 4"/>
          <p:cNvSpPr>
            <a:spLocks noGrp="1"/>
          </p:cNvSpPr>
          <p:nvPr>
            <p:ph type="sldNum" sz="quarter" idx="5"/>
          </p:nvPr>
        </p:nvSpPr>
        <p:spPr/>
        <p:txBody>
          <a:bodyPr/>
          <a:lstStyle/>
          <a:p>
            <a:fld id="{770E737E-F0FC-458F-889B-FD0F89D4678B}" type="slidenum">
              <a:rPr lang="en-US" smtClean="0">
                <a:solidFill>
                  <a:prstClr val="black"/>
                </a:solidFill>
                <a:latin typeface="Calibri"/>
              </a:rPr>
              <a:pPr/>
              <a:t>15</a:t>
            </a:fld>
            <a:endParaRPr lang="en-US">
              <a:solidFill>
                <a:prstClr val="black"/>
              </a:solidFill>
              <a:latin typeface="Calibri"/>
            </a:endParaRPr>
          </a:p>
        </p:txBody>
      </p:sp>
    </p:spTree>
    <p:extLst>
      <p:ext uri="{BB962C8B-B14F-4D97-AF65-F5344CB8AC3E}">
        <p14:creationId xmlns:p14="http://schemas.microsoft.com/office/powerpoint/2010/main" val="23515536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Transmissivity of a theoretical etalon can be calculated in closed form. It is well known expression from the literature that can be calculated as an infinite sum of reflections (Fresnel)</a:t>
            </a:r>
          </a:p>
          <a:p>
            <a:endParaRPr lang="en-US" dirty="0"/>
          </a:p>
          <a:p>
            <a:r>
              <a:rPr lang="en-US" dirty="0"/>
              <a:t>If little or no light is absorbed in the layer than non-transmitted light is equal to the reflected light.</a:t>
            </a:r>
          </a:p>
          <a:p>
            <a:endParaRPr lang="en-US" dirty="0"/>
          </a:p>
          <a:p>
            <a:r>
              <a:rPr lang="en-US" dirty="0"/>
              <a:t>Finesse is a standard unit to determine the available measurement contrast and precision by the etalon (SHYC obviously require high finesse or high mirror reflectivity). </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770E737E-F0FC-458F-889B-FD0F89D4678B}" type="slidenum">
              <a:rPr lang="en-US" smtClean="0"/>
              <a:t>16</a:t>
            </a:fld>
            <a:endParaRPr lang="en-US"/>
          </a:p>
        </p:txBody>
      </p:sp>
    </p:spTree>
    <p:extLst>
      <p:ext uri="{BB962C8B-B14F-4D97-AF65-F5344CB8AC3E}">
        <p14:creationId xmlns:p14="http://schemas.microsoft.com/office/powerpoint/2010/main" val="26557048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high mirror reflectivity means that considerable radiance is directed toward the objective lens</a:t>
            </a:r>
          </a:p>
          <a:p>
            <a:endParaRPr lang="en-US" dirty="0"/>
          </a:p>
          <a:p>
            <a:r>
              <a:rPr lang="en-US" dirty="0"/>
              <a:t>Let us make a small pause here and discuss previous work done on flare</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770E737E-F0FC-458F-889B-FD0F89D4678B}" type="slidenum">
              <a:rPr lang="en-US" smtClean="0"/>
              <a:t>17</a:t>
            </a:fld>
            <a:endParaRPr lang="en-US"/>
          </a:p>
        </p:txBody>
      </p:sp>
    </p:spTree>
    <p:extLst>
      <p:ext uri="{BB962C8B-B14F-4D97-AF65-F5344CB8AC3E}">
        <p14:creationId xmlns:p14="http://schemas.microsoft.com/office/powerpoint/2010/main" val="18760059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works that looked at flare in RGB cameras and tried to remove it</a:t>
            </a:r>
            <a:r>
              <a:rPr lang="en-US" baseline="0" dirty="0"/>
              <a:t> by different methods.</a:t>
            </a:r>
          </a:p>
          <a:p>
            <a:r>
              <a:rPr lang="en-US" baseline="0" dirty="0"/>
              <a:t>For example these methods used additional masks which should work in our case but have yet to investigated this.</a:t>
            </a:r>
          </a:p>
          <a:p>
            <a:endParaRPr lang="en-US" baseline="0" dirty="0"/>
          </a:p>
          <a:p>
            <a:r>
              <a:rPr lang="en-US" baseline="0" dirty="0"/>
              <a:t>---- YOU DON’T NEED TO EXPLAIN THE PART BELOW</a:t>
            </a:r>
          </a:p>
          <a:p>
            <a:r>
              <a:rPr lang="en-US" baseline="0" dirty="0"/>
              <a:t> – The first ‘</a:t>
            </a:r>
            <a:r>
              <a:rPr lang="en-US" baseline="0" dirty="0" err="1"/>
              <a:t>Levoy</a:t>
            </a:r>
            <a:r>
              <a:rPr lang="en-US" baseline="0" dirty="0"/>
              <a:t> et al.’ places the mask in front of the camera and </a:t>
            </a:r>
            <a:r>
              <a:rPr lang="en-US" baseline="0" dirty="0" err="1"/>
              <a:t>Raskar</a:t>
            </a:r>
            <a:r>
              <a:rPr lang="en-US" baseline="0" dirty="0"/>
              <a:t> et al. place it at the between the sensor and the conjugate plane which is an early model of Light-Field Cameras which are sensitive to angles and with this information they show separability of those signals in the joint angle-space coordinates (or 4D Light-Field if somebody asks)</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770E737E-F0FC-458F-889B-FD0F89D4678B}" type="slidenum">
              <a:rPr lang="en-US" smtClean="0"/>
              <a:t>18</a:t>
            </a:fld>
            <a:endParaRPr lang="en-US"/>
          </a:p>
        </p:txBody>
      </p:sp>
    </p:spTree>
    <p:extLst>
      <p:ext uri="{BB962C8B-B14F-4D97-AF65-F5344CB8AC3E}">
        <p14:creationId xmlns:p14="http://schemas.microsoft.com/office/powerpoint/2010/main" val="26019258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work, done in our lab takes advantage of the fact that sun-flares are bright and sensitive to slight camera motion. This is a great geometrical property </a:t>
            </a:r>
            <a:r>
              <a:rPr lang="en-US" dirty="0">
                <a:sym typeface="Wingdings" panose="05000000000000000000" pitchFamily="2" charset="2"/>
              </a:rPr>
              <a:t> We learn from this work that flare is concentrated on straight lines going through the optical center (which makes good sense since the lens has radial symmetry). This gives both </a:t>
            </a:r>
            <a:r>
              <a:rPr lang="en-US" dirty="0" err="1">
                <a:sym typeface="Wingdings" panose="05000000000000000000" pitchFamily="2" charset="2"/>
              </a:rPr>
              <a:t>deflaring</a:t>
            </a:r>
            <a:r>
              <a:rPr lang="en-US" dirty="0">
                <a:sym typeface="Wingdings" panose="05000000000000000000" pitchFamily="2" charset="2"/>
              </a:rPr>
              <a:t> and positioning of the sun outside the FOV.</a:t>
            </a:r>
            <a:endParaRPr lang="en-US" dirty="0"/>
          </a:p>
          <a:p>
            <a:r>
              <a:rPr lang="en-US" dirty="0"/>
              <a:t>Hullin et al. render</a:t>
            </a:r>
            <a:r>
              <a:rPr lang="en-US" baseline="0" dirty="0"/>
              <a:t> </a:t>
            </a:r>
            <a:r>
              <a:rPr lang="en-US" dirty="0"/>
              <a:t>Flare from physical lens models and efficiently</a:t>
            </a:r>
          </a:p>
        </p:txBody>
      </p:sp>
      <p:sp>
        <p:nvSpPr>
          <p:cNvPr id="4" name="Footer Placeholder 3"/>
          <p:cNvSpPr>
            <a:spLocks noGrp="1"/>
          </p:cNvSpPr>
          <p:nvPr>
            <p:ph type="ftr" sz="quarter" idx="4"/>
          </p:nvPr>
        </p:nvSpPr>
        <p:spPr/>
        <p:txBody>
          <a:bodyPr/>
          <a:lstStyle/>
          <a:p>
            <a:endParaRPr lang="en-US">
              <a:solidFill>
                <a:prstClr val="black"/>
              </a:solidFill>
              <a:latin typeface="Calibri"/>
            </a:endParaRPr>
          </a:p>
        </p:txBody>
      </p:sp>
      <p:sp>
        <p:nvSpPr>
          <p:cNvPr id="5" name="Slide Number Placeholder 4"/>
          <p:cNvSpPr>
            <a:spLocks noGrp="1"/>
          </p:cNvSpPr>
          <p:nvPr>
            <p:ph type="sldNum" sz="quarter" idx="5"/>
          </p:nvPr>
        </p:nvSpPr>
        <p:spPr/>
        <p:txBody>
          <a:bodyPr/>
          <a:lstStyle/>
          <a:p>
            <a:fld id="{770E737E-F0FC-458F-889B-FD0F89D4678B}" type="slidenum">
              <a:rPr lang="en-US" smtClean="0">
                <a:solidFill>
                  <a:prstClr val="black"/>
                </a:solidFill>
                <a:latin typeface="Calibri"/>
              </a:rPr>
              <a:pPr/>
              <a:t>19</a:t>
            </a:fld>
            <a:endParaRPr lang="en-US">
              <a:solidFill>
                <a:prstClr val="black"/>
              </a:solidFill>
              <a:latin typeface="Calibri"/>
            </a:endParaRPr>
          </a:p>
        </p:txBody>
      </p:sp>
    </p:spTree>
    <p:extLst>
      <p:ext uri="{BB962C8B-B14F-4D97-AF65-F5344CB8AC3E}">
        <p14:creationId xmlns:p14="http://schemas.microsoft.com/office/powerpoint/2010/main" val="2722000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First, why are we interested in </a:t>
            </a:r>
            <a:r>
              <a:rPr lang="en-US" i="0" dirty="0" err="1"/>
              <a:t>hyperspectral</a:t>
            </a:r>
            <a:r>
              <a:rPr lang="en-US" i="0" dirty="0"/>
              <a:t> cameras?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If we consider</a:t>
            </a:r>
            <a:r>
              <a:rPr lang="en-US" baseline="0" dirty="0">
                <a:cs typeface="Calibri"/>
              </a:rPr>
              <a:t> what we record in regular RGB cameras- we record 3 wide band colors in high resolution.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cs typeface="Calibri"/>
              </a:rPr>
              <a:t>Let us look at this example: green leaves were recorded with an RGB camera. Some are real and some are fake. Can we tell from the image which is which?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cs typeface="Calibri"/>
              </a:rPr>
              <a:t>In pixel level – in traditional RGB images it is impossible.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cs typeface="Calibri"/>
              </a:rPr>
              <a:t>However, when we look at the spectral signatures, there is a difference which yields correct classification at data level for SHYC.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 I’d like to convince you that Hyperspectral images are more informative than normal RGB cameras.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term </a:t>
            </a:r>
            <a:r>
              <a:rPr lang="en-US" i="1" dirty="0"/>
              <a:t>Metamerism </a:t>
            </a:r>
            <a:r>
              <a:rPr lang="en-US" i="0" dirty="0"/>
              <a:t>means objects with different power distribution that appear as having matching colors. The picture here was taken from a brochure of a company which develops Hyperspectral sensors and we have such a camera and have used it in this work.</a:t>
            </a:r>
            <a:endParaRPr lang="en-US" i="1" dirty="0"/>
          </a:p>
          <a:p>
            <a:endParaRPr lang="en-US" dirty="0"/>
          </a:p>
        </p:txBody>
      </p:sp>
      <p:sp>
        <p:nvSpPr>
          <p:cNvPr id="4" name="Footer Placeholder 3"/>
          <p:cNvSpPr>
            <a:spLocks noGrp="1"/>
          </p:cNvSpPr>
          <p:nvPr>
            <p:ph type="ftr" sz="quarter" idx="4"/>
          </p:nvPr>
        </p:nvSpPr>
        <p:spPr/>
        <p:txBody>
          <a:bodyPr/>
          <a:lstStyle/>
          <a:p>
            <a:endParaRPr lang="en-US">
              <a:solidFill>
                <a:prstClr val="black"/>
              </a:solidFill>
              <a:latin typeface="Calibri"/>
            </a:endParaRPr>
          </a:p>
        </p:txBody>
      </p:sp>
      <p:sp>
        <p:nvSpPr>
          <p:cNvPr id="5" name="Slide Number Placeholder 4"/>
          <p:cNvSpPr>
            <a:spLocks noGrp="1"/>
          </p:cNvSpPr>
          <p:nvPr>
            <p:ph type="sldNum" sz="quarter" idx="5"/>
          </p:nvPr>
        </p:nvSpPr>
        <p:spPr/>
        <p:txBody>
          <a:bodyPr/>
          <a:lstStyle/>
          <a:p>
            <a:fld id="{770E737E-F0FC-458F-889B-FD0F89D4678B}" type="slidenum">
              <a:rPr lang="en-US" smtClean="0">
                <a:solidFill>
                  <a:prstClr val="black"/>
                </a:solidFill>
                <a:latin typeface="Calibri"/>
              </a:rPr>
              <a:pPr/>
              <a:t>2</a:t>
            </a:fld>
            <a:endParaRPr lang="en-US">
              <a:solidFill>
                <a:prstClr val="black"/>
              </a:solidFill>
              <a:latin typeface="Calibri"/>
            </a:endParaRPr>
          </a:p>
        </p:txBody>
      </p:sp>
    </p:spTree>
    <p:extLst>
      <p:ext uri="{BB962C8B-B14F-4D97-AF65-F5344CB8AC3E}">
        <p14:creationId xmlns:p14="http://schemas.microsoft.com/office/powerpoint/2010/main" val="2301094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see, there has been considerable interest in flare.</a:t>
            </a:r>
          </a:p>
          <a:p>
            <a:r>
              <a:rPr lang="en-US" dirty="0"/>
              <a:t>However, no prior works analyzed the flare in instant hyperspectral cameras.</a:t>
            </a:r>
          </a:p>
          <a:p>
            <a:r>
              <a:rPr lang="en-US" dirty="0"/>
              <a:t>We performed analysis,</a:t>
            </a:r>
            <a:r>
              <a:rPr lang="en-US" baseline="0" dirty="0"/>
              <a:t> experiments, and simulations</a:t>
            </a:r>
          </a:p>
          <a:p>
            <a:r>
              <a:rPr lang="en-US" dirty="0"/>
              <a:t>That showed that the flare is in</a:t>
            </a:r>
            <a:r>
              <a:rPr lang="en-US" baseline="0" dirty="0"/>
              <a:t> the order of 3-5% of the signal, which is very significant</a:t>
            </a:r>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770E737E-F0FC-458F-889B-FD0F89D4678B}" type="slidenum">
              <a:rPr lang="en-US" smtClean="0"/>
              <a:t>20</a:t>
            </a:fld>
            <a:endParaRPr lang="en-US"/>
          </a:p>
        </p:txBody>
      </p:sp>
    </p:spTree>
    <p:extLst>
      <p:ext uri="{BB962C8B-B14F-4D97-AF65-F5344CB8AC3E}">
        <p14:creationId xmlns:p14="http://schemas.microsoft.com/office/powerpoint/2010/main" val="39981151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a:t>
            </a:r>
            <a:r>
              <a:rPr lang="en-US" baseline="0" dirty="0"/>
              <a:t> u</a:t>
            </a:r>
            <a:r>
              <a:rPr lang="en-US" dirty="0"/>
              <a:t>s look at it with more details. As light enters the optical system, some light is reflected by lenses. This light has wavelength-spectrum proportional to the lens Reflectance profile. As light reaches the sensor plane a portion is bounced by the Filters and with irradiance that is proportional to their reflectance. So a single lens reflection and a single Filter reflection form Flare in the image plane that is recorded by the sensor.</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770E737E-F0FC-458F-889B-FD0F89D4678B}" type="slidenum">
              <a:rPr lang="en-US" smtClean="0"/>
              <a:t>21</a:t>
            </a:fld>
            <a:endParaRPr lang="en-US"/>
          </a:p>
        </p:txBody>
      </p:sp>
    </p:spTree>
    <p:extLst>
      <p:ext uri="{BB962C8B-B14F-4D97-AF65-F5344CB8AC3E}">
        <p14:creationId xmlns:p14="http://schemas.microsoft.com/office/powerpoint/2010/main" val="18124546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a:t>
            </a:r>
            <a:r>
              <a:rPr lang="en-US" baseline="0" dirty="0"/>
              <a:t> u</a:t>
            </a:r>
            <a:r>
              <a:rPr lang="en-US" dirty="0"/>
              <a:t>s take another look at it again with mathematical expressions:</a:t>
            </a:r>
          </a:p>
          <a:p>
            <a:r>
              <a:rPr lang="en-US" dirty="0"/>
              <a:t>More specifically let us consider a single ray of light the was reflected by a filter positioned at spatial position x on the sensor. The spectrum of the non transmitted light is shaped by the reflectivity of that green filter. The ray proceeds toward the objective lend where the reflected by the objective lens, that is the spectrum of the non-transmitted light is shaped the reflectivity of the lens(AR coating reflectance profile)\ other non-lens elements. This light proceeds toward the sensor again where a portion is transmitted by the red filter with transmissivity T</a:t>
            </a:r>
          </a:p>
          <a:p>
            <a:endParaRPr lang="en-US" dirty="0"/>
          </a:p>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770E737E-F0FC-458F-889B-FD0F89D4678B}" type="slidenum">
              <a:rPr lang="en-US" smtClean="0"/>
              <a:t>22</a:t>
            </a:fld>
            <a:endParaRPr lang="en-US"/>
          </a:p>
        </p:txBody>
      </p:sp>
    </p:spTree>
    <p:extLst>
      <p:ext uri="{BB962C8B-B14F-4D97-AF65-F5344CB8AC3E}">
        <p14:creationId xmlns:p14="http://schemas.microsoft.com/office/powerpoint/2010/main" val="38236047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define total contamination in region OMEGA as the ratio between total radiant flux and direct radiant flux as recorded by the sensor</a:t>
            </a:r>
          </a:p>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770E737E-F0FC-458F-889B-FD0F89D4678B}" type="slidenum">
              <a:rPr lang="en-US" smtClean="0"/>
              <a:t>23</a:t>
            </a:fld>
            <a:endParaRPr lang="en-US"/>
          </a:p>
        </p:txBody>
      </p:sp>
    </p:spTree>
    <p:extLst>
      <p:ext uri="{BB962C8B-B14F-4D97-AF65-F5344CB8AC3E}">
        <p14:creationId xmlns:p14="http://schemas.microsoft.com/office/powerpoint/2010/main" val="12261049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a quick summary Second order reflections are weaker.</a:t>
            </a:r>
          </a:p>
          <a:p>
            <a:r>
              <a:rPr lang="en-US" dirty="0"/>
              <a:t>First order are strong in SHYC</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770E737E-F0FC-458F-889B-FD0F89D4678B}" type="slidenum">
              <a:rPr lang="en-US" smtClean="0"/>
              <a:t>24</a:t>
            </a:fld>
            <a:endParaRPr lang="en-US"/>
          </a:p>
        </p:txBody>
      </p:sp>
    </p:spTree>
    <p:extLst>
      <p:ext uri="{BB962C8B-B14F-4D97-AF65-F5344CB8AC3E}">
        <p14:creationId xmlns:p14="http://schemas.microsoft.com/office/powerpoint/2010/main" val="10291531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image on the left was taken by regular (mono) camera and on the right we see the images taken by instant Hyperspectral and it is clear that there is strong Flare only in the Hyperspectral data. Both sequences of images were taken with identical camera lens and setting (f#2.8)</a:t>
            </a:r>
          </a:p>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770E737E-F0FC-458F-889B-FD0F89D4678B}" type="slidenum">
              <a:rPr lang="en-US" smtClean="0"/>
              <a:t>26</a:t>
            </a:fld>
            <a:endParaRPr lang="en-US"/>
          </a:p>
        </p:txBody>
      </p:sp>
    </p:spTree>
    <p:extLst>
      <p:ext uri="{BB962C8B-B14F-4D97-AF65-F5344CB8AC3E}">
        <p14:creationId xmlns:p14="http://schemas.microsoft.com/office/powerpoint/2010/main" val="4361094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repeated over different camera settings and orientation.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SOMETHING INTERESTING ABOUT IT- WHAT DO WE SEE?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see this typical sensitivity of flares to the orientation of the camera. We see three reflection are concentrated around the direct spot but shift more rapidly. Flare decreases in size with increasing f#. It also taken after the hexagonal shape of the shutter as flare often does.</a:t>
            </a:r>
          </a:p>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770E737E-F0FC-458F-889B-FD0F89D4678B}" type="slidenum">
              <a:rPr lang="en-US" smtClean="0"/>
              <a:t>27</a:t>
            </a:fld>
            <a:endParaRPr lang="en-US"/>
          </a:p>
        </p:txBody>
      </p:sp>
    </p:spTree>
    <p:extLst>
      <p:ext uri="{BB962C8B-B14F-4D97-AF65-F5344CB8AC3E}">
        <p14:creationId xmlns:p14="http://schemas.microsoft.com/office/powerpoint/2010/main" val="26052030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hand-picked the pixels in each image manually. The dashed ellipses marked in the image are flares – we summed irradiance for those pixels and that of the spot (with diffraction star) is the direct light and divided flare/direct and we present here ratio in %. This was done for f#1.4 and f#16. The weak flares on the right are from the lenses and the stronger one (red) is possibly reflections from other optical elements (shutter) we are not sure yet. We show the ratio of direct light contamination (total) amounts to an order of several percent with respect to direct signal.</a:t>
            </a:r>
          </a:p>
          <a:p>
            <a:endParaRPr lang="en-US" dirty="0"/>
          </a:p>
          <a:p>
            <a:endParaRPr lang="en-US" dirty="0"/>
          </a:p>
          <a:p>
            <a:r>
              <a:rPr lang="en-US" dirty="0"/>
              <a:t>YOU NEED TO EXPLAIN</a:t>
            </a:r>
            <a:r>
              <a:rPr lang="en-US" baseline="0" dirty="0"/>
              <a:t> WHAT ARE WE SEEING AND HOW YOU CALCULATED IT – </a:t>
            </a:r>
          </a:p>
          <a:p>
            <a:r>
              <a:rPr lang="en-US" baseline="0" dirty="0"/>
              <a:t>We summarized the contamination levels (SUMMARIZED WHAT?) for a few camera orientations and f# that we’ve experimented with a</a:t>
            </a:r>
            <a:r>
              <a:rPr lang="en-US" dirty="0"/>
              <a:t>nd show you that this Flare is indeed very strong. The green (GREEN OR RED?) line originates from lens reflections while the blue line has a different spectrum.</a:t>
            </a:r>
            <a:r>
              <a:rPr lang="en-US" baseline="0" dirty="0"/>
              <a:t> Because of that </a:t>
            </a:r>
            <a:r>
              <a:rPr lang="en-US" dirty="0"/>
              <a:t>we hypothesize it comes from the </a:t>
            </a:r>
            <a:r>
              <a:rPr lang="en-US" dirty="0" err="1"/>
              <a:t>metalic</a:t>
            </a:r>
            <a:r>
              <a:rPr lang="en-US" baseline="0" dirty="0"/>
              <a:t> shutter. Please observe that the blue line which we expect formed at the lenses gradually decreases with </a:t>
            </a:r>
            <a:r>
              <a:rPr lang="en-US" baseline="0" dirty="0" err="1"/>
              <a:t>f#</a:t>
            </a:r>
            <a:r>
              <a:rPr lang="en-US" baseline="0" dirty="0"/>
              <a:t> while the red line increases. We also see that noise in black which increases slightly with f#.</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a:t>
            </a:r>
            <a:r>
              <a:rPr lang="en-US" baseline="0" dirty="0"/>
              <a:t> DID YOU CALCULATE? HOW?</a:t>
            </a:r>
            <a:endParaRPr lang="en-US" dirty="0"/>
          </a:p>
          <a:p>
            <a:endParaRPr lang="en-US" dirty="0"/>
          </a:p>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770E737E-F0FC-458F-889B-FD0F89D4678B}" type="slidenum">
              <a:rPr lang="en-US" smtClean="0"/>
              <a:t>28</a:t>
            </a:fld>
            <a:endParaRPr lang="en-US"/>
          </a:p>
        </p:txBody>
      </p:sp>
    </p:spTree>
    <p:extLst>
      <p:ext uri="{BB962C8B-B14F-4D97-AF65-F5344CB8AC3E}">
        <p14:creationId xmlns:p14="http://schemas.microsoft.com/office/powerpoint/2010/main" val="37964672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seeing in the experiments that there is significant flare we wanted to quantify it in a more controlled</a:t>
            </a:r>
            <a:r>
              <a:rPr lang="en-US" baseline="0" dirty="0"/>
              <a:t> way, through simulations.</a:t>
            </a:r>
            <a:endParaRPr lang="en-US" dirty="0"/>
          </a:p>
          <a:p>
            <a:r>
              <a:rPr lang="en-US" dirty="0"/>
              <a:t>To simulate we used ZEMAX, a standard tool for lens design and raytracing.</a:t>
            </a:r>
          </a:p>
          <a:p>
            <a:r>
              <a:rPr lang="en-US" dirty="0"/>
              <a:t>It also has APIs (</a:t>
            </a:r>
            <a:r>
              <a:rPr lang="en-US" dirty="0" err="1"/>
              <a:t>Matlab,Python,C</a:t>
            </a:r>
            <a:r>
              <a:rPr lang="en-US" dirty="0"/>
              <a:t>)</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770E737E-F0FC-458F-889B-FD0F89D4678B}" type="slidenum">
              <a:rPr lang="en-US" smtClean="0"/>
              <a:t>29</a:t>
            </a:fld>
            <a:endParaRPr lang="en-US"/>
          </a:p>
        </p:txBody>
      </p:sp>
    </p:spTree>
    <p:extLst>
      <p:ext uri="{BB962C8B-B14F-4D97-AF65-F5344CB8AC3E}">
        <p14:creationId xmlns:p14="http://schemas.microsoft.com/office/powerpoint/2010/main" val="33703864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you probably know, lens manufacturers tend</a:t>
            </a:r>
            <a:r>
              <a:rPr lang="en-US" baseline="0" dirty="0"/>
              <a:t> not to publish the lens models.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use</a:t>
            </a:r>
            <a:r>
              <a:rPr lang="en-US" baseline="0" dirty="0"/>
              <a:t> the</a:t>
            </a:r>
            <a:r>
              <a:rPr lang="en-US" dirty="0"/>
              <a:t> simulated Edmund optics lens catalogue which is the closest one that we could find to the lens that we used in the experiments.</a:t>
            </a:r>
          </a:p>
          <a:p>
            <a:r>
              <a:rPr lang="en-US" dirty="0"/>
              <a:t>We also inserted a shutter that we can simulate as both reflective/absorbing and simulate </a:t>
            </a:r>
            <a:r>
              <a:rPr lang="en-US" dirty="0" err="1"/>
              <a:t>f#</a:t>
            </a:r>
            <a:r>
              <a:rPr lang="en-US" dirty="0"/>
              <a:t> effect in the simulative model.</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770E737E-F0FC-458F-889B-FD0F89D4678B}" type="slidenum">
              <a:rPr lang="en-US" smtClean="0"/>
              <a:t>30</a:t>
            </a:fld>
            <a:endParaRPr lang="en-US"/>
          </a:p>
        </p:txBody>
      </p:sp>
    </p:spTree>
    <p:extLst>
      <p:ext uri="{BB962C8B-B14F-4D97-AF65-F5344CB8AC3E}">
        <p14:creationId xmlns:p14="http://schemas.microsoft.com/office/powerpoint/2010/main" val="2737788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Indeed,</a:t>
            </a:r>
            <a:r>
              <a:rPr lang="en-US" i="0" baseline="0" dirty="0"/>
              <a:t> hyperspectral images are used in many domains: mapping, medical, agriculture </a:t>
            </a:r>
            <a:r>
              <a:rPr lang="en-US" i="0" baseline="0" dirty="0" err="1"/>
              <a:t>etc</a:t>
            </a:r>
            <a:r>
              <a:rPr lang="en-US" i="0" baseline="0" dirty="0"/>
              <a:t>…</a:t>
            </a:r>
          </a:p>
          <a:p>
            <a:endParaRPr lang="en-US" i="0" baseline="0" dirty="0"/>
          </a:p>
          <a:p>
            <a:r>
              <a:rPr lang="en-US" i="0" baseline="0" dirty="0"/>
              <a:t>------</a:t>
            </a:r>
            <a:endParaRPr lang="en-US" i="0" dirty="0"/>
          </a:p>
          <a:p>
            <a:endParaRPr lang="en-US" i="0" dirty="0"/>
          </a:p>
          <a:p>
            <a:r>
              <a:rPr lang="en-US" i="0" dirty="0"/>
              <a:t>Hyperspectral images are extremely informative. They are used in (1) satellite and aerial imaging for tracing materials, mapping vegetation (2)they are used in medicine for camera aided diagnosis and surgery. I refer you to the link here which summarizes over 20 different application for Hyperspectral in medical imaging. This image here (bottom) as probably part of human tissue which in both recorded by regular RGB and hyperspectral cameras. It is clear that hyperspectral cameras reveal more information and make it possible to produce the data required for richer and more accurate classification of objects in images.</a:t>
            </a:r>
            <a:endParaRPr lang="en-US" i="1" dirty="0"/>
          </a:p>
        </p:txBody>
      </p:sp>
      <p:sp>
        <p:nvSpPr>
          <p:cNvPr id="4" name="Footer Placeholder 3"/>
          <p:cNvSpPr>
            <a:spLocks noGrp="1"/>
          </p:cNvSpPr>
          <p:nvPr>
            <p:ph type="ftr" sz="quarter" idx="4"/>
          </p:nvPr>
        </p:nvSpPr>
        <p:spPr/>
        <p:txBody>
          <a:bodyPr/>
          <a:lstStyle/>
          <a:p>
            <a:endParaRPr lang="en-US">
              <a:solidFill>
                <a:prstClr val="black"/>
              </a:solidFill>
              <a:latin typeface="Calibri"/>
            </a:endParaRPr>
          </a:p>
        </p:txBody>
      </p:sp>
      <p:sp>
        <p:nvSpPr>
          <p:cNvPr id="5" name="Slide Number Placeholder 4"/>
          <p:cNvSpPr>
            <a:spLocks noGrp="1"/>
          </p:cNvSpPr>
          <p:nvPr>
            <p:ph type="sldNum" sz="quarter" idx="5"/>
          </p:nvPr>
        </p:nvSpPr>
        <p:spPr/>
        <p:txBody>
          <a:bodyPr/>
          <a:lstStyle/>
          <a:p>
            <a:fld id="{770E737E-F0FC-458F-889B-FD0F89D4678B}" type="slidenum">
              <a:rPr lang="en-US" smtClean="0">
                <a:solidFill>
                  <a:prstClr val="black"/>
                </a:solidFill>
                <a:latin typeface="Calibri"/>
              </a:rPr>
              <a:pPr/>
              <a:t>3</a:t>
            </a:fld>
            <a:endParaRPr lang="en-US">
              <a:solidFill>
                <a:prstClr val="black"/>
              </a:solidFill>
              <a:latin typeface="Calibri"/>
            </a:endParaRPr>
          </a:p>
        </p:txBody>
      </p:sp>
    </p:spTree>
    <p:extLst>
      <p:ext uri="{BB962C8B-B14F-4D97-AF65-F5344CB8AC3E}">
        <p14:creationId xmlns:p14="http://schemas.microsoft.com/office/powerpoint/2010/main" val="38169761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t>
            </a:r>
            <a:r>
              <a:rPr lang="en-US" baseline="0" dirty="0"/>
              <a:t>simulated the components of the system: lens, and FP filters.</a:t>
            </a:r>
          </a:p>
          <a:p>
            <a:endParaRPr lang="en-US" baseline="0" dirty="0"/>
          </a:p>
          <a:p>
            <a:r>
              <a:rPr lang="en-US" baseline="0" dirty="0"/>
              <a:t>NOT SURE WHAT ELSE YOU WANT TO SAY HERE</a:t>
            </a:r>
            <a:r>
              <a:rPr lang="en-US" baseline="0" dirty="0">
                <a:sym typeface="Wingdings" panose="05000000000000000000" pitchFamily="2" charset="2"/>
              </a:rPr>
              <a:t> A 3D shaded view of the </a:t>
            </a:r>
            <a:r>
              <a:rPr lang="en-US" baseline="0" dirty="0" err="1">
                <a:sym typeface="Wingdings" panose="05000000000000000000" pitchFamily="2" charset="2"/>
              </a:rPr>
              <a:t>lens+sensor</a:t>
            </a:r>
            <a:r>
              <a:rPr lang="en-US" baseline="0" dirty="0">
                <a:sym typeface="Wingdings" panose="05000000000000000000" pitchFamily="2" charset="2"/>
              </a:rPr>
              <a:t> that we used for the simulations. </a:t>
            </a:r>
          </a:p>
          <a:p>
            <a:endParaRPr lang="en-US" baseline="0" dirty="0">
              <a:sym typeface="Wingdings" panose="05000000000000000000" pitchFamily="2" charset="2"/>
            </a:endParaRPr>
          </a:p>
          <a:p>
            <a:r>
              <a:rPr lang="en-US" baseline="0" dirty="0">
                <a:sym typeface="Wingdings" panose="05000000000000000000" pitchFamily="2" charset="2"/>
              </a:rPr>
              <a:t>At the top we see a 3D shaded view- only direct light</a:t>
            </a:r>
          </a:p>
          <a:p>
            <a:r>
              <a:rPr lang="en-US" baseline="0" dirty="0">
                <a:sym typeface="Wingdings" panose="05000000000000000000" pitchFamily="2" charset="2"/>
              </a:rPr>
              <a:t>The bottom one- including the flare</a:t>
            </a:r>
            <a:endParaRPr lang="en-US" baseline="0"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770E737E-F0FC-458F-889B-FD0F89D4678B}" type="slidenum">
              <a:rPr lang="en-US" smtClean="0"/>
              <a:t>31</a:t>
            </a:fld>
            <a:endParaRPr lang="en-US"/>
          </a:p>
        </p:txBody>
      </p:sp>
    </p:spTree>
    <p:extLst>
      <p:ext uri="{BB962C8B-B14F-4D97-AF65-F5344CB8AC3E}">
        <p14:creationId xmlns:p14="http://schemas.microsoft.com/office/powerpoint/2010/main" val="8169161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are some Filter transmittance that we shaped in </a:t>
            </a:r>
            <a:r>
              <a:rPr lang="en-US" dirty="0" err="1"/>
              <a:t>Zemax</a:t>
            </a:r>
            <a:r>
              <a:rPr lang="en-US" dirty="0"/>
              <a:t> (with high order FP resonance and broad-passband coating).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Transmissivity is obviously a function of angle of incidence</a:t>
            </a:r>
          </a:p>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770E737E-F0FC-458F-889B-FD0F89D4678B}" type="slidenum">
              <a:rPr lang="en-US" smtClean="0"/>
              <a:t>32</a:t>
            </a:fld>
            <a:endParaRPr lang="en-US"/>
          </a:p>
        </p:txBody>
      </p:sp>
    </p:spTree>
    <p:extLst>
      <p:ext uri="{BB962C8B-B14F-4D97-AF65-F5344CB8AC3E}">
        <p14:creationId xmlns:p14="http://schemas.microsoft.com/office/powerpoint/2010/main" val="16604449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repeated over different camera settings and orientation.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SOMETHING INTERESTING ABOUT IT- WHAT DO WE SEE?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see this typical sensitivity of flares to the orientation of the camera. We see three reflection are concentrated around the direct spot but shift more rapidly. Flare decreases in size with increasing f#. It also taken after the hexagonal shape of the shutter as flare often does.</a:t>
            </a:r>
          </a:p>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770E737E-F0FC-458F-889B-FD0F89D4678B}" type="slidenum">
              <a:rPr lang="en-US" smtClean="0"/>
              <a:t>33</a:t>
            </a:fld>
            <a:endParaRPr lang="en-US"/>
          </a:p>
        </p:txBody>
      </p:sp>
    </p:spTree>
    <p:extLst>
      <p:ext uri="{BB962C8B-B14F-4D97-AF65-F5344CB8AC3E}">
        <p14:creationId xmlns:p14="http://schemas.microsoft.com/office/powerpoint/2010/main" val="667010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the simulations show about 2.5% Flare by the </a:t>
            </a:r>
            <a:r>
              <a:rPr lang="en-US" dirty="0" err="1"/>
              <a:t>Filters+Lenses</a:t>
            </a:r>
            <a:r>
              <a:rPr lang="en-US" dirty="0"/>
              <a:t>. This only explains the blue curve (contamination) in the experimental data but does not explain the red curve.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are planning to simulate the shutter to see if it explains the red curve.</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770E737E-F0FC-458F-889B-FD0F89D4678B}" type="slidenum">
              <a:rPr lang="en-US" smtClean="0"/>
              <a:t>34</a:t>
            </a:fld>
            <a:endParaRPr lang="en-US"/>
          </a:p>
        </p:txBody>
      </p:sp>
    </p:spTree>
    <p:extLst>
      <p:ext uri="{BB962C8B-B14F-4D97-AF65-F5344CB8AC3E}">
        <p14:creationId xmlns:p14="http://schemas.microsoft.com/office/powerpoint/2010/main" val="25464641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account for partially reflective shutter blades. </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770E737E-F0FC-458F-889B-FD0F89D4678B}" type="slidenum">
              <a:rPr lang="en-US" smtClean="0"/>
              <a:t>37</a:t>
            </a:fld>
            <a:endParaRPr lang="en-US"/>
          </a:p>
        </p:txBody>
      </p:sp>
    </p:spTree>
    <p:extLst>
      <p:ext uri="{BB962C8B-B14F-4D97-AF65-F5344CB8AC3E}">
        <p14:creationId xmlns:p14="http://schemas.microsoft.com/office/powerpoint/2010/main" val="40551238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figure is Filter average reflectance. Bellow that is the Lens coating profile and on the right are both this multiplication and the smooth line is by raytracing and binning the rays by wavelength.</a:t>
            </a:r>
          </a:p>
          <a:p>
            <a:r>
              <a:rPr lang="en-US" dirty="0"/>
              <a:t>Average Filter (mosaic) reflectance in the simulations.</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770E737E-F0FC-458F-889B-FD0F89D4678B}" type="slidenum">
              <a:rPr lang="en-US" smtClean="0"/>
              <a:t>39</a:t>
            </a:fld>
            <a:endParaRPr lang="en-US"/>
          </a:p>
        </p:txBody>
      </p:sp>
    </p:spTree>
    <p:extLst>
      <p:ext uri="{BB962C8B-B14F-4D97-AF65-F5344CB8AC3E}">
        <p14:creationId xmlns:p14="http://schemas.microsoft.com/office/powerpoint/2010/main" val="23714292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show </a:t>
            </a:r>
            <a:r>
              <a:rPr lang="en-US" dirty="0" err="1"/>
              <a:t>deflaring</a:t>
            </a:r>
            <a:r>
              <a:rPr lang="en-US" dirty="0"/>
              <a:t> by two method previously reported.</a:t>
            </a:r>
          </a:p>
          <a:p>
            <a:r>
              <a:rPr lang="en-US" dirty="0"/>
              <a:t>In Wide-Angle </a:t>
            </a:r>
            <a:r>
              <a:rPr lang="en-US" dirty="0" err="1"/>
              <a:t>deflaring</a:t>
            </a:r>
            <a:r>
              <a:rPr lang="en-US" dirty="0"/>
              <a:t> we scan the scene by rotating the camera quickly and recording several images in video mode.</a:t>
            </a:r>
          </a:p>
          <a:p>
            <a:r>
              <a:rPr lang="en-US" dirty="0"/>
              <a:t>After this we apply geometric transformation to rectify and select minimal intensity </a:t>
            </a:r>
            <a:r>
              <a:rPr lang="en-US" dirty="0" err="1"/>
              <a:t>i.e</a:t>
            </a:r>
            <a:r>
              <a:rPr lang="en-US" dirty="0"/>
              <a:t> the sample that is least contaminated in the available samples. This method has only partial effect as FIIF are still non-uniforms but some regions are consistently contaminates in all samples</a:t>
            </a:r>
          </a:p>
          <a:p>
            <a:endParaRPr lang="en-US" dirty="0"/>
          </a:p>
          <a:p>
            <a:endParaRPr lang="en-US" dirty="0"/>
          </a:p>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770E737E-F0FC-458F-889B-FD0F89D4678B}" type="slidenum">
              <a:rPr lang="en-US" smtClean="0"/>
              <a:t>40</a:t>
            </a:fld>
            <a:endParaRPr lang="en-US"/>
          </a:p>
        </p:txBody>
      </p:sp>
    </p:spTree>
    <p:extLst>
      <p:ext uri="{BB962C8B-B14F-4D97-AF65-F5344CB8AC3E}">
        <p14:creationId xmlns:p14="http://schemas.microsoft.com/office/powerpoint/2010/main" val="5879344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Barrier method, on the other hand, is more effective as the barrier produces actual flare measurements in the occluded regions. In this method a high resolution mask is shifted quickly across the FOV. We accumulated flare samples (pixelwise maximum) and subtracted from a single non-occluded (FIIF contaminated image).</a:t>
            </a:r>
          </a:p>
          <a:p>
            <a:endParaRPr lang="en-US" dirty="0"/>
          </a:p>
          <a:p>
            <a:endParaRPr lang="en-US" dirty="0"/>
          </a:p>
          <a:p>
            <a:r>
              <a:rPr lang="en-US" dirty="0"/>
              <a:t>One the right we tried barrier </a:t>
            </a:r>
            <a:r>
              <a:rPr lang="en-US" dirty="0" err="1"/>
              <a:t>deflaring</a:t>
            </a:r>
            <a:r>
              <a:rPr lang="en-US" dirty="0"/>
              <a:t> (FIIF is formed by light cell phone flash light – which is a white LED) this is highly non uniform FIIF visually one can infer that </a:t>
            </a:r>
            <a:r>
              <a:rPr lang="en-US" dirty="0" err="1"/>
              <a:t>efficincy</a:t>
            </a:r>
            <a:r>
              <a:rPr lang="en-US" dirty="0"/>
              <a:t> depends on the resolution of the barrier (and of course the available number of samples\frames). </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770E737E-F0FC-458F-889B-FD0F89D4678B}" type="slidenum">
              <a:rPr lang="en-US" smtClean="0"/>
              <a:t>41</a:t>
            </a:fld>
            <a:endParaRPr lang="en-US"/>
          </a:p>
        </p:txBody>
      </p:sp>
    </p:spTree>
    <p:extLst>
      <p:ext uri="{BB962C8B-B14F-4D97-AF65-F5344CB8AC3E}">
        <p14:creationId xmlns:p14="http://schemas.microsoft.com/office/powerpoint/2010/main" val="23465319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Average contamination is low but non FIIF can contaminate\cause biases in dark regions that may be considerable. Here we show raw uncorrected measurements. FIIF is only about 2-5% from the direct radiance however contrast in darker regions can be more severely effected (For example if we reconstruct an HDR image we might find strong FIIF)</a:t>
            </a:r>
          </a:p>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770E737E-F0FC-458F-889B-FD0F89D4678B}" type="slidenum">
              <a:rPr lang="en-US" smtClean="0"/>
              <a:t>42</a:t>
            </a:fld>
            <a:endParaRPr lang="en-US"/>
          </a:p>
        </p:txBody>
      </p:sp>
    </p:spTree>
    <p:extLst>
      <p:ext uri="{BB962C8B-B14F-4D97-AF65-F5344CB8AC3E}">
        <p14:creationId xmlns:p14="http://schemas.microsoft.com/office/powerpoint/2010/main" val="16645736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sum</a:t>
            </a:r>
            <a:r>
              <a:rPr lang="en-US" baseline="0" dirty="0"/>
              <a:t> up, this technology can open many applications.</a:t>
            </a:r>
          </a:p>
          <a:p>
            <a:r>
              <a:rPr lang="en-US" baseline="0" dirty="0"/>
              <a:t>But, we showed that it introduces significant flare</a:t>
            </a:r>
            <a:r>
              <a:rPr lang="en-US" dirty="0"/>
              <a:t> in the order of several percent.</a:t>
            </a:r>
          </a:p>
          <a:p>
            <a:r>
              <a:rPr lang="en-US" dirty="0"/>
              <a:t>This interrupts data acquisition from the scene and creates biases in the Hyperspectral data. This mean that accuracy of the data acquired with this type of technology is inherently limited.</a:t>
            </a:r>
          </a:p>
          <a:p>
            <a:endParaRPr lang="en-US" dirty="0"/>
          </a:p>
          <a:p>
            <a:r>
              <a:rPr lang="en-US" dirty="0"/>
              <a:t>We’ve characterized it in terms of photometry and shown through experiment and simulations its formation by a point source for different cameras setting and orientation and show consistency with our analysis.</a:t>
            </a:r>
          </a:p>
          <a:p>
            <a:endParaRPr lang="en-US" dirty="0"/>
          </a:p>
          <a:p>
            <a:r>
              <a:rPr lang="en-US" dirty="0"/>
              <a:t>Some of the previous</a:t>
            </a:r>
            <a:r>
              <a:rPr lang="en-US" baseline="0" dirty="0"/>
              <a:t> methods for removing lens flare might work in this case as well. We still need to investigate that.</a:t>
            </a:r>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770E737E-F0FC-458F-889B-FD0F89D4678B}" type="slidenum">
              <a:rPr lang="en-US" smtClean="0"/>
              <a:t>43</a:t>
            </a:fld>
            <a:endParaRPr lang="en-US"/>
          </a:p>
        </p:txBody>
      </p:sp>
    </p:spTree>
    <p:extLst>
      <p:ext uri="{BB962C8B-B14F-4D97-AF65-F5344CB8AC3E}">
        <p14:creationId xmlns:p14="http://schemas.microsoft.com/office/powerpoint/2010/main" val="2526547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cs typeface="Calibri"/>
              </a:rPr>
              <a:t>How can we record hyperspectral data?</a:t>
            </a:r>
            <a:endParaRPr lang="en-US" dirty="0">
              <a:cs typeface="Calibri"/>
            </a:endParaRPr>
          </a:p>
          <a:p>
            <a:r>
              <a:rPr lang="en-US" dirty="0">
                <a:cs typeface="Calibri"/>
              </a:rPr>
              <a:t>There are different technologies by which Hyperspectral images can be recorded, however different technologies pose different resolution trade-offs. RGB cameras are on the low end of the wavelength resolution as they record only 3 wideband colors. </a:t>
            </a:r>
            <a:r>
              <a:rPr lang="en-US" dirty="0" err="1">
                <a:cs typeface="Calibri"/>
              </a:rPr>
              <a:t>Linescan</a:t>
            </a:r>
            <a:r>
              <a:rPr lang="en-US" dirty="0">
                <a:cs typeface="Calibri"/>
              </a:rPr>
              <a:t> cameras trade off one spatial</a:t>
            </a:r>
            <a:r>
              <a:rPr lang="en-US" baseline="0" dirty="0">
                <a:cs typeface="Calibri"/>
              </a:rPr>
              <a:t> axis for wavelength. Therefore they</a:t>
            </a:r>
            <a:r>
              <a:rPr lang="en-US" dirty="0">
                <a:cs typeface="Calibri"/>
              </a:rPr>
              <a:t> have high wavelength resolution but record intensities only over one</a:t>
            </a:r>
            <a:r>
              <a:rPr lang="en-US" baseline="0" dirty="0">
                <a:cs typeface="Calibri"/>
              </a:rPr>
              <a:t> spatial</a:t>
            </a:r>
            <a:r>
              <a:rPr lang="en-US" dirty="0">
                <a:cs typeface="Calibri"/>
              </a:rPr>
              <a:t> line – requiring temporal scanning to acquire a full image (which is very difficult in scenes with moving objects). </a:t>
            </a:r>
          </a:p>
        </p:txBody>
      </p:sp>
      <p:sp>
        <p:nvSpPr>
          <p:cNvPr id="4" name="Footer Placeholder 3"/>
          <p:cNvSpPr>
            <a:spLocks noGrp="1"/>
          </p:cNvSpPr>
          <p:nvPr>
            <p:ph type="ftr" sz="quarter" idx="4"/>
          </p:nvPr>
        </p:nvSpPr>
        <p:spPr/>
        <p:txBody>
          <a:bodyPr/>
          <a:lstStyle/>
          <a:p>
            <a:endParaRPr lang="en-US">
              <a:solidFill>
                <a:prstClr val="black"/>
              </a:solidFill>
              <a:latin typeface="Calibri"/>
            </a:endParaRPr>
          </a:p>
        </p:txBody>
      </p:sp>
      <p:sp>
        <p:nvSpPr>
          <p:cNvPr id="5" name="Slide Number Placeholder 4"/>
          <p:cNvSpPr>
            <a:spLocks noGrp="1"/>
          </p:cNvSpPr>
          <p:nvPr>
            <p:ph type="sldNum" sz="quarter" idx="5"/>
          </p:nvPr>
        </p:nvSpPr>
        <p:spPr/>
        <p:txBody>
          <a:bodyPr/>
          <a:lstStyle/>
          <a:p>
            <a:fld id="{770E737E-F0FC-458F-889B-FD0F89D4678B}" type="slidenum">
              <a:rPr lang="en-US" smtClean="0">
                <a:solidFill>
                  <a:prstClr val="black"/>
                </a:solidFill>
                <a:latin typeface="Calibri"/>
              </a:rPr>
              <a:pPr/>
              <a:t>4</a:t>
            </a:fld>
            <a:endParaRPr lang="en-US">
              <a:solidFill>
                <a:prstClr val="black"/>
              </a:solidFill>
              <a:latin typeface="Calibri"/>
            </a:endParaRPr>
          </a:p>
        </p:txBody>
      </p:sp>
    </p:spTree>
    <p:extLst>
      <p:ext uri="{BB962C8B-B14F-4D97-AF65-F5344CB8AC3E}">
        <p14:creationId xmlns:p14="http://schemas.microsoft.com/office/powerpoint/2010/main" val="18226460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to </a:t>
            </a:r>
            <a:r>
              <a:rPr lang="en-US" dirty="0" err="1"/>
              <a:t>Tali</a:t>
            </a:r>
            <a:r>
              <a:rPr lang="en-US" dirty="0"/>
              <a:t> and Yoav for their professional guidance and personal support during this research. Thank you to my family fellow students, collogues and friends for support and fruitful discussions.</a:t>
            </a:r>
          </a:p>
          <a:p>
            <a:endParaRPr lang="en-US" dirty="0"/>
          </a:p>
          <a:p>
            <a:r>
              <a:rPr lang="en-US" dirty="0"/>
              <a:t>This research was done in both VISL Lab in the </a:t>
            </a:r>
            <a:r>
              <a:rPr lang="en-US" dirty="0" err="1"/>
              <a:t>Viterby</a:t>
            </a:r>
            <a:r>
              <a:rPr lang="en-US" dirty="0"/>
              <a:t> Faculty of EE at the Technion and the Hatter Department of Marine technologies in the Charney school of marine sciences – Haifa Uni.</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770E737E-F0FC-458F-889B-FD0F89D4678B}" type="slidenum">
              <a:rPr lang="en-US" smtClean="0"/>
              <a:t>44</a:t>
            </a:fld>
            <a:endParaRPr lang="en-US"/>
          </a:p>
        </p:txBody>
      </p:sp>
    </p:spTree>
    <p:extLst>
      <p:ext uri="{BB962C8B-B14F-4D97-AF65-F5344CB8AC3E}">
        <p14:creationId xmlns:p14="http://schemas.microsoft.com/office/powerpoint/2010/main" val="5336833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sum</a:t>
            </a:r>
            <a:r>
              <a:rPr lang="en-US" baseline="0" dirty="0"/>
              <a:t> up, this technology can open many applications.</a:t>
            </a:r>
          </a:p>
          <a:p>
            <a:r>
              <a:rPr lang="en-US" baseline="0" dirty="0"/>
              <a:t>But, we showed that it introduces significant flare</a:t>
            </a:r>
            <a:r>
              <a:rPr lang="en-US" dirty="0"/>
              <a:t> in the order of several percent.</a:t>
            </a:r>
          </a:p>
          <a:p>
            <a:r>
              <a:rPr lang="en-US" dirty="0"/>
              <a:t>This interrupts data acquisition from the scene and creates biases in the Hyperspectral data. This mean that accuracy of the data acquired with this type of technology is inherently limited.</a:t>
            </a:r>
          </a:p>
          <a:p>
            <a:endParaRPr lang="en-US" dirty="0"/>
          </a:p>
          <a:p>
            <a:r>
              <a:rPr lang="en-US" dirty="0"/>
              <a:t>We’ve characterized it in terms of photometry and shown through experiment and simulations its formation by a point source for different cameras setting and orientation and show consistency with our analysis.</a:t>
            </a:r>
          </a:p>
          <a:p>
            <a:endParaRPr lang="en-US" dirty="0"/>
          </a:p>
          <a:p>
            <a:r>
              <a:rPr lang="en-US" dirty="0"/>
              <a:t>Some of the previous</a:t>
            </a:r>
            <a:r>
              <a:rPr lang="en-US" baseline="0" dirty="0"/>
              <a:t> methods for removing lens flare might work in this case as well. We still need to investigate that.</a:t>
            </a:r>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770E737E-F0FC-458F-889B-FD0F89D4678B}" type="slidenum">
              <a:rPr lang="en-US" smtClean="0"/>
              <a:t>46</a:t>
            </a:fld>
            <a:endParaRPr lang="en-US"/>
          </a:p>
        </p:txBody>
      </p:sp>
    </p:spTree>
    <p:extLst>
      <p:ext uri="{BB962C8B-B14F-4D97-AF65-F5344CB8AC3E}">
        <p14:creationId xmlns:p14="http://schemas.microsoft.com/office/powerpoint/2010/main" val="35337730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770E737E-F0FC-458F-889B-FD0F89D4678B}" type="slidenum">
              <a:rPr lang="en-US" smtClean="0"/>
              <a:t>47</a:t>
            </a:fld>
            <a:endParaRPr lang="en-US"/>
          </a:p>
        </p:txBody>
      </p:sp>
    </p:spTree>
    <p:extLst>
      <p:ext uri="{BB962C8B-B14F-4D97-AF65-F5344CB8AC3E}">
        <p14:creationId xmlns:p14="http://schemas.microsoft.com/office/powerpoint/2010/main" val="42625843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Missing references – needs to be added</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770E737E-F0FC-458F-889B-FD0F89D4678B}" type="slidenum">
              <a:rPr lang="en-US" smtClean="0"/>
              <a:t>48</a:t>
            </a:fld>
            <a:endParaRPr lang="en-US"/>
          </a:p>
        </p:txBody>
      </p:sp>
    </p:spTree>
    <p:extLst>
      <p:ext uri="{BB962C8B-B14F-4D97-AF65-F5344CB8AC3E}">
        <p14:creationId xmlns:p14="http://schemas.microsoft.com/office/powerpoint/2010/main" val="20718296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Recently, a</a:t>
            </a:r>
            <a:r>
              <a:rPr lang="en-US" baseline="0" dirty="0">
                <a:cs typeface="Calibri"/>
              </a:rPr>
              <a:t> new technology has been developed to balance these trade offs and enable instant hyperspectral imaging.</a:t>
            </a:r>
          </a:p>
          <a:p>
            <a:r>
              <a:rPr lang="en-US" baseline="0" dirty="0">
                <a:cs typeface="Calibri"/>
              </a:rPr>
              <a:t>In this technology several narrow band filters are mounted directly in the sensor. Replacing the </a:t>
            </a:r>
            <a:r>
              <a:rPr lang="en-US" baseline="0" dirty="0" err="1">
                <a:cs typeface="Calibri"/>
              </a:rPr>
              <a:t>bayer</a:t>
            </a:r>
            <a:r>
              <a:rPr lang="en-US" baseline="0" dirty="0">
                <a:cs typeface="Calibri"/>
              </a:rPr>
              <a:t> pattern of the camera with a multi color matrix.</a:t>
            </a:r>
            <a:endParaRPr lang="en-US" dirty="0">
              <a:cs typeface="Calibri"/>
            </a:endParaRPr>
          </a:p>
          <a:p>
            <a:r>
              <a:rPr lang="en-US" dirty="0">
                <a:cs typeface="Calibri"/>
              </a:rPr>
              <a:t>This technology trades-off spatial resolution for wavelength resolution, and it comes in a simple compact form </a:t>
            </a:r>
            <a:r>
              <a:rPr lang="en-US" dirty="0"/>
              <a:t>like a normal RGB cameras</a:t>
            </a:r>
            <a:r>
              <a:rPr lang="en-US" dirty="0">
                <a:cs typeface="Calibri"/>
              </a:rPr>
              <a:t>, making it suitable for mounting on robotic devices. For example, look at this sensor from the IMEC company- that has 16 filters</a:t>
            </a:r>
            <a:r>
              <a:rPr lang="en-US" baseline="0" dirty="0">
                <a:cs typeface="Calibri"/>
              </a:rPr>
              <a:t> on it.</a:t>
            </a:r>
            <a:endParaRPr lang="en-US" dirty="0">
              <a:cs typeface="Calibri"/>
            </a:endParaRPr>
          </a:p>
          <a:p>
            <a:r>
              <a:rPr lang="en-US" dirty="0">
                <a:cs typeface="Calibri"/>
              </a:rPr>
              <a:t>There are several companies making off-the-shelf instant hyperspectral sensors. </a:t>
            </a:r>
          </a:p>
        </p:txBody>
      </p:sp>
      <p:sp>
        <p:nvSpPr>
          <p:cNvPr id="4" name="Footer Placeholder 3"/>
          <p:cNvSpPr>
            <a:spLocks noGrp="1"/>
          </p:cNvSpPr>
          <p:nvPr>
            <p:ph type="ftr" sz="quarter" idx="4"/>
          </p:nvPr>
        </p:nvSpPr>
        <p:spPr/>
        <p:txBody>
          <a:bodyPr/>
          <a:lstStyle/>
          <a:p>
            <a:endParaRPr lang="en-US">
              <a:solidFill>
                <a:prstClr val="black"/>
              </a:solidFill>
              <a:latin typeface="Calibri"/>
            </a:endParaRPr>
          </a:p>
        </p:txBody>
      </p:sp>
      <p:sp>
        <p:nvSpPr>
          <p:cNvPr id="5" name="Slide Number Placeholder 4"/>
          <p:cNvSpPr>
            <a:spLocks noGrp="1"/>
          </p:cNvSpPr>
          <p:nvPr>
            <p:ph type="sldNum" sz="quarter" idx="5"/>
          </p:nvPr>
        </p:nvSpPr>
        <p:spPr/>
        <p:txBody>
          <a:bodyPr/>
          <a:lstStyle/>
          <a:p>
            <a:fld id="{770E737E-F0FC-458F-889B-FD0F89D4678B}" type="slidenum">
              <a:rPr lang="en-US" smtClean="0">
                <a:solidFill>
                  <a:prstClr val="black"/>
                </a:solidFill>
                <a:latin typeface="Calibri"/>
              </a:rPr>
              <a:pPr/>
              <a:t>5</a:t>
            </a:fld>
            <a:endParaRPr lang="en-US">
              <a:solidFill>
                <a:prstClr val="black"/>
              </a:solidFill>
              <a:latin typeface="Calibri"/>
            </a:endParaRPr>
          </a:p>
        </p:txBody>
      </p:sp>
    </p:spTree>
    <p:extLst>
      <p:ext uri="{BB962C8B-B14F-4D97-AF65-F5344CB8AC3E}">
        <p14:creationId xmlns:p14="http://schemas.microsoft.com/office/powerpoint/2010/main" val="18226460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lab became interested in this technology as we designed an underwater housing for</a:t>
            </a:r>
            <a:r>
              <a:rPr lang="en-US" baseline="0" dirty="0"/>
              <a:t> such a camera to study the visual system of sea turtles. This project was funded by national geographic and took place in the </a:t>
            </a:r>
            <a:r>
              <a:rPr lang="en-US" dirty="0">
                <a:cs typeface="Calibri"/>
              </a:rPr>
              <a:t>Solomon Islands which are located south-east of Papua New Guinea.</a:t>
            </a:r>
          </a:p>
          <a:p>
            <a:endParaRPr lang="en-US" dirty="0">
              <a:cs typeface="Calibri"/>
            </a:endParaRPr>
          </a:p>
        </p:txBody>
      </p:sp>
      <p:sp>
        <p:nvSpPr>
          <p:cNvPr id="4" name="Footer Placeholder 3"/>
          <p:cNvSpPr>
            <a:spLocks noGrp="1"/>
          </p:cNvSpPr>
          <p:nvPr>
            <p:ph type="ftr" sz="quarter" idx="4"/>
          </p:nvPr>
        </p:nvSpPr>
        <p:spPr/>
        <p:txBody>
          <a:bodyPr/>
          <a:lstStyle/>
          <a:p>
            <a:endParaRPr lang="en-US">
              <a:solidFill>
                <a:prstClr val="black"/>
              </a:solidFill>
              <a:latin typeface="Calibri"/>
            </a:endParaRPr>
          </a:p>
        </p:txBody>
      </p:sp>
      <p:sp>
        <p:nvSpPr>
          <p:cNvPr id="5" name="Slide Number Placeholder 4"/>
          <p:cNvSpPr>
            <a:spLocks noGrp="1"/>
          </p:cNvSpPr>
          <p:nvPr>
            <p:ph type="sldNum" sz="quarter" idx="5"/>
          </p:nvPr>
        </p:nvSpPr>
        <p:spPr/>
        <p:txBody>
          <a:bodyPr/>
          <a:lstStyle/>
          <a:p>
            <a:fld id="{770E737E-F0FC-458F-889B-FD0F89D4678B}" type="slidenum">
              <a:rPr lang="en-US" smtClean="0">
                <a:solidFill>
                  <a:prstClr val="black"/>
                </a:solidFill>
                <a:latin typeface="Calibri"/>
              </a:rPr>
              <a:pPr/>
              <a:t>6</a:t>
            </a:fld>
            <a:endParaRPr lang="en-US">
              <a:solidFill>
                <a:prstClr val="black"/>
              </a:solidFill>
              <a:latin typeface="Calibri"/>
            </a:endParaRPr>
          </a:p>
        </p:txBody>
      </p:sp>
    </p:spTree>
    <p:extLst>
      <p:ext uri="{BB962C8B-B14F-4D97-AF65-F5344CB8AC3E}">
        <p14:creationId xmlns:p14="http://schemas.microsoft.com/office/powerpoint/2010/main" val="4022021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here are a few spectral </a:t>
            </a:r>
            <a:r>
              <a:rPr lang="en-US" dirty="0" err="1"/>
              <a:t>reflectances</a:t>
            </a:r>
            <a:r>
              <a:rPr lang="en-US" baseline="0" dirty="0"/>
              <a:t> it recorded.</a:t>
            </a:r>
          </a:p>
        </p:txBody>
      </p:sp>
      <p:sp>
        <p:nvSpPr>
          <p:cNvPr id="4" name="Footer Placeholder 3"/>
          <p:cNvSpPr>
            <a:spLocks noGrp="1"/>
          </p:cNvSpPr>
          <p:nvPr>
            <p:ph type="ftr" sz="quarter" idx="4"/>
          </p:nvPr>
        </p:nvSpPr>
        <p:spPr/>
        <p:txBody>
          <a:bodyPr/>
          <a:lstStyle/>
          <a:p>
            <a:endParaRPr lang="en-US">
              <a:solidFill>
                <a:prstClr val="black"/>
              </a:solidFill>
              <a:latin typeface="Calibri"/>
            </a:endParaRPr>
          </a:p>
        </p:txBody>
      </p:sp>
      <p:sp>
        <p:nvSpPr>
          <p:cNvPr id="5" name="Slide Number Placeholder 4"/>
          <p:cNvSpPr>
            <a:spLocks noGrp="1"/>
          </p:cNvSpPr>
          <p:nvPr>
            <p:ph type="sldNum" sz="quarter" idx="5"/>
          </p:nvPr>
        </p:nvSpPr>
        <p:spPr/>
        <p:txBody>
          <a:bodyPr/>
          <a:lstStyle/>
          <a:p>
            <a:fld id="{770E737E-F0FC-458F-889B-FD0F89D4678B}" type="slidenum">
              <a:rPr lang="en-US" smtClean="0">
                <a:solidFill>
                  <a:prstClr val="black"/>
                </a:solidFill>
                <a:latin typeface="Calibri"/>
              </a:rPr>
              <a:pPr/>
              <a:t>7</a:t>
            </a:fld>
            <a:endParaRPr lang="en-US">
              <a:solidFill>
                <a:prstClr val="black"/>
              </a:solidFill>
              <a:latin typeface="Calibri"/>
            </a:endParaRPr>
          </a:p>
        </p:txBody>
      </p:sp>
    </p:spTree>
    <p:extLst>
      <p:ext uri="{BB962C8B-B14F-4D97-AF65-F5344CB8AC3E}">
        <p14:creationId xmlns:p14="http://schemas.microsoft.com/office/powerpoint/2010/main" val="4022021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So I said a lot in the previous slides about different Hyperspectral cameras and held a comparison, and I just want to show you the principle of these technologies. So, RGB cameras are simple mosaic of filters. In this way spatial resolution is reduced in each dimension by a factor of 2. </a:t>
            </a:r>
            <a:r>
              <a:rPr lang="en-US" dirty="0" err="1">
                <a:cs typeface="Calibri"/>
              </a:rPr>
              <a:t>Linescan</a:t>
            </a:r>
            <a:r>
              <a:rPr lang="en-US" dirty="0">
                <a:cs typeface="Calibri"/>
              </a:rPr>
              <a:t> cameras use a diffractive optical element (Prism) to separate light into different wavelength which are to be recorded on a 2D sensor. In this design a single spatial dimension is completely dedicated to wavelength resolution. In the Instant Hyperspectral, a larger mosaic 4x4 is used , with more filters to reveal more wavelengths, thereby trading-off more in spatial resolution (by factor 4).</a:t>
            </a:r>
          </a:p>
        </p:txBody>
      </p:sp>
      <p:sp>
        <p:nvSpPr>
          <p:cNvPr id="4" name="Footer Placeholder 3"/>
          <p:cNvSpPr>
            <a:spLocks noGrp="1"/>
          </p:cNvSpPr>
          <p:nvPr>
            <p:ph type="ftr" sz="quarter" idx="4"/>
          </p:nvPr>
        </p:nvSpPr>
        <p:spPr/>
        <p:txBody>
          <a:bodyPr/>
          <a:lstStyle/>
          <a:p>
            <a:endParaRPr lang="en-US">
              <a:solidFill>
                <a:prstClr val="black"/>
              </a:solidFill>
              <a:latin typeface="Calibri"/>
            </a:endParaRPr>
          </a:p>
        </p:txBody>
      </p:sp>
      <p:sp>
        <p:nvSpPr>
          <p:cNvPr id="5" name="Slide Number Placeholder 4"/>
          <p:cNvSpPr>
            <a:spLocks noGrp="1"/>
          </p:cNvSpPr>
          <p:nvPr>
            <p:ph type="sldNum" sz="quarter" idx="5"/>
          </p:nvPr>
        </p:nvSpPr>
        <p:spPr/>
        <p:txBody>
          <a:bodyPr/>
          <a:lstStyle/>
          <a:p>
            <a:fld id="{770E737E-F0FC-458F-889B-FD0F89D4678B}" type="slidenum">
              <a:rPr lang="en-US" smtClean="0">
                <a:solidFill>
                  <a:prstClr val="black"/>
                </a:solidFill>
                <a:latin typeface="Calibri"/>
              </a:rPr>
              <a:pPr/>
              <a:t>8</a:t>
            </a:fld>
            <a:endParaRPr lang="en-US">
              <a:solidFill>
                <a:prstClr val="black"/>
              </a:solidFill>
              <a:latin typeface="Calibri"/>
            </a:endParaRPr>
          </a:p>
        </p:txBody>
      </p:sp>
    </p:spTree>
    <p:extLst>
      <p:ext uri="{BB962C8B-B14F-4D97-AF65-F5344CB8AC3E}">
        <p14:creationId xmlns:p14="http://schemas.microsoft.com/office/powerpoint/2010/main" val="891833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same camera was also used for several medical</a:t>
            </a:r>
            <a:r>
              <a:rPr lang="en-US" baseline="0" dirty="0"/>
              <a:t> applications including real-time fluorescence imaging in video guided surgery. </a:t>
            </a:r>
          </a:p>
          <a:p>
            <a:r>
              <a:rPr lang="en-US" baseline="0" dirty="0"/>
              <a:t>The surgeons view with regular RGB and hyperspectral</a:t>
            </a:r>
            <a:endParaRPr lang="en-US" dirty="0"/>
          </a:p>
        </p:txBody>
      </p:sp>
      <p:sp>
        <p:nvSpPr>
          <p:cNvPr id="4" name="Footer Placeholder 3"/>
          <p:cNvSpPr>
            <a:spLocks noGrp="1"/>
          </p:cNvSpPr>
          <p:nvPr>
            <p:ph type="ftr" sz="quarter" idx="4"/>
          </p:nvPr>
        </p:nvSpPr>
        <p:spPr/>
        <p:txBody>
          <a:bodyPr/>
          <a:lstStyle/>
          <a:p>
            <a:endParaRPr lang="en-US">
              <a:solidFill>
                <a:prstClr val="black"/>
              </a:solidFill>
              <a:latin typeface="Calibri"/>
            </a:endParaRPr>
          </a:p>
        </p:txBody>
      </p:sp>
      <p:sp>
        <p:nvSpPr>
          <p:cNvPr id="5" name="Slide Number Placeholder 4"/>
          <p:cNvSpPr>
            <a:spLocks noGrp="1"/>
          </p:cNvSpPr>
          <p:nvPr>
            <p:ph type="sldNum" sz="quarter" idx="5"/>
          </p:nvPr>
        </p:nvSpPr>
        <p:spPr/>
        <p:txBody>
          <a:bodyPr/>
          <a:lstStyle/>
          <a:p>
            <a:fld id="{770E737E-F0FC-458F-889B-FD0F89D4678B}" type="slidenum">
              <a:rPr lang="en-US" smtClean="0">
                <a:solidFill>
                  <a:prstClr val="black"/>
                </a:solidFill>
                <a:latin typeface="Calibri"/>
              </a:rPr>
              <a:pPr/>
              <a:t>9</a:t>
            </a:fld>
            <a:endParaRPr lang="en-US">
              <a:solidFill>
                <a:prstClr val="black"/>
              </a:solidFill>
              <a:latin typeface="Calibri"/>
            </a:endParaRPr>
          </a:p>
        </p:txBody>
      </p:sp>
    </p:spTree>
    <p:extLst>
      <p:ext uri="{BB962C8B-B14F-4D97-AF65-F5344CB8AC3E}">
        <p14:creationId xmlns:p14="http://schemas.microsoft.com/office/powerpoint/2010/main" val="34091863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2C08C-9DD8-47C2-94A1-5B0E85EE216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7E8AD79-9DC6-4B0A-A35B-92A74DBB80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013AA9E-CB8D-45C8-BFCD-86C8C63ABDF2}"/>
              </a:ext>
            </a:extLst>
          </p:cNvPr>
          <p:cNvSpPr>
            <a:spLocks noGrp="1"/>
          </p:cNvSpPr>
          <p:nvPr>
            <p:ph type="dt" sz="half" idx="10"/>
          </p:nvPr>
        </p:nvSpPr>
        <p:spPr/>
        <p:txBody>
          <a:bodyPr/>
          <a:lstStyle/>
          <a:p>
            <a:fld id="{9A5056BA-D3CD-49B9-8C31-0223FCAC1D32}" type="datetime1">
              <a:rPr lang="en-US" smtClean="0"/>
              <a:t>5/20/22</a:t>
            </a:fld>
            <a:endParaRPr lang="en-US" dirty="0"/>
          </a:p>
        </p:txBody>
      </p:sp>
      <p:sp>
        <p:nvSpPr>
          <p:cNvPr id="5" name="Footer Placeholder 4">
            <a:extLst>
              <a:ext uri="{FF2B5EF4-FFF2-40B4-BE49-F238E27FC236}">
                <a16:creationId xmlns:a16="http://schemas.microsoft.com/office/drawing/2014/main" id="{C66822FC-200D-4C49-8EA9-B9B0237265B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77233A3-9B05-4938-9526-C6AE714816E7}"/>
              </a:ext>
            </a:extLst>
          </p:cNvPr>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805608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4110C-D821-4F5E-88A0-C46327FA34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3D0830-36AF-432B-A45B-4234C7AF482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ABC07C-1E52-4DC0-B5B3-39E90ABA968D}"/>
              </a:ext>
            </a:extLst>
          </p:cNvPr>
          <p:cNvSpPr>
            <a:spLocks noGrp="1"/>
          </p:cNvSpPr>
          <p:nvPr>
            <p:ph type="dt" sz="half" idx="10"/>
          </p:nvPr>
        </p:nvSpPr>
        <p:spPr/>
        <p:txBody>
          <a:bodyPr/>
          <a:lstStyle/>
          <a:p>
            <a:fld id="{5C2EC7F0-7EB5-4C8D-8633-B92677FB4EE1}" type="datetime1">
              <a:rPr lang="en-US" smtClean="0"/>
              <a:t>5/20/22</a:t>
            </a:fld>
            <a:endParaRPr lang="en-US" dirty="0"/>
          </a:p>
        </p:txBody>
      </p:sp>
      <p:sp>
        <p:nvSpPr>
          <p:cNvPr id="5" name="Footer Placeholder 4">
            <a:extLst>
              <a:ext uri="{FF2B5EF4-FFF2-40B4-BE49-F238E27FC236}">
                <a16:creationId xmlns:a16="http://schemas.microsoft.com/office/drawing/2014/main" id="{3B2A485D-269C-4AAB-9687-249234695B3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886C04A-4729-41DF-8B01-69DA4015B9E2}"/>
              </a:ext>
            </a:extLst>
          </p:cNvPr>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755387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4F9225-BB00-421F-820B-92B8D3DBFB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D8D59C0-7C66-47AD-AFED-DE68B00BE42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C65AD6-6F3C-41CF-BCA7-A69AA9826063}"/>
              </a:ext>
            </a:extLst>
          </p:cNvPr>
          <p:cNvSpPr>
            <a:spLocks noGrp="1"/>
          </p:cNvSpPr>
          <p:nvPr>
            <p:ph type="dt" sz="half" idx="10"/>
          </p:nvPr>
        </p:nvSpPr>
        <p:spPr/>
        <p:txBody>
          <a:bodyPr/>
          <a:lstStyle/>
          <a:p>
            <a:fld id="{9F7B2CCE-ABC0-4D23-9B13-E7B044D42D94}" type="datetime1">
              <a:rPr lang="en-US" smtClean="0"/>
              <a:t>5/20/22</a:t>
            </a:fld>
            <a:endParaRPr lang="en-US" dirty="0"/>
          </a:p>
        </p:txBody>
      </p:sp>
      <p:sp>
        <p:nvSpPr>
          <p:cNvPr id="5" name="Footer Placeholder 4">
            <a:extLst>
              <a:ext uri="{FF2B5EF4-FFF2-40B4-BE49-F238E27FC236}">
                <a16:creationId xmlns:a16="http://schemas.microsoft.com/office/drawing/2014/main" id="{B90145F2-2D04-4B13-8B78-D8E20E33141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99529DC-4321-4DA7-87D6-FA510C5D4C13}"/>
              </a:ext>
            </a:extLst>
          </p:cNvPr>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6302295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94F2514-26D0-4CC8-8F46-197F49C68D95}" type="datetime1">
              <a:rPr lang="en-US" smtClean="0"/>
              <a:t>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0963697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C3FFA5-0934-4658-8CF8-B8D8EA291E07}" type="datetime1">
              <a:rPr lang="en-US" smtClean="0"/>
              <a:t>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4517752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49A9BC1-E29F-4C46-B6C3-1EB6BB1F5357}" type="datetime1">
              <a:rPr lang="en-US" smtClean="0"/>
              <a:t>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1455461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2BA2E8B-D682-485F-A7B6-B84217060321}" type="datetime1">
              <a:rPr lang="en-US" smtClean="0"/>
              <a:t>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486418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5536BE-3EF1-409C-8DD1-29B434995174}" type="datetime1">
              <a:rPr lang="en-US" smtClean="0"/>
              <a:t>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1173406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B248AFD-959E-4A49-8EFC-0CC56B7957FE}" type="datetime1">
              <a:rPr lang="en-US" smtClean="0"/>
              <a:t>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7341567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B66820-DDC3-4C9B-BA00-9F8031436AAA}" type="datetime1">
              <a:rPr lang="en-US" smtClean="0"/>
              <a:t>5/20/22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0025326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8595936-580B-48E5-9F31-F4E833418277}" type="datetime1">
              <a:rPr lang="en-US" smtClean="0"/>
              <a:t>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581888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B1CE5-143C-45DF-9485-0C56563C46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86F6FE-6541-4F9B-9A74-C18F8373760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DC419A-942C-44E6-BCC7-0EC6E4E89E12}"/>
              </a:ext>
            </a:extLst>
          </p:cNvPr>
          <p:cNvSpPr>
            <a:spLocks noGrp="1"/>
          </p:cNvSpPr>
          <p:nvPr>
            <p:ph type="dt" sz="half" idx="10"/>
          </p:nvPr>
        </p:nvSpPr>
        <p:spPr/>
        <p:txBody>
          <a:bodyPr/>
          <a:lstStyle/>
          <a:p>
            <a:fld id="{2916D0C9-B7DB-4DCB-8A20-0164C0A1F188}" type="datetime1">
              <a:rPr lang="en-US" smtClean="0"/>
              <a:t>5/20/22</a:t>
            </a:fld>
            <a:endParaRPr lang="en-US" dirty="0"/>
          </a:p>
        </p:txBody>
      </p:sp>
      <p:sp>
        <p:nvSpPr>
          <p:cNvPr id="5" name="Footer Placeholder 4">
            <a:extLst>
              <a:ext uri="{FF2B5EF4-FFF2-40B4-BE49-F238E27FC236}">
                <a16:creationId xmlns:a16="http://schemas.microsoft.com/office/drawing/2014/main" id="{8F98EF31-930A-4872-9913-D784719E0E4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F0E01DE-1AC3-42F1-BD74-92A8B50E7ADD}"/>
              </a:ext>
            </a:extLst>
          </p:cNvPr>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1541168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712067-0EE7-4CCD-A894-FD5650A1D084}" type="datetime1">
              <a:rPr lang="en-US" smtClean="0"/>
              <a:t>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4478195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C58D46-01BF-4D0E-AD75-E90276725837}" type="datetime1">
              <a:rPr lang="en-US" smtClean="0"/>
              <a:t>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0526119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C3FF0E-D4C1-4D8A-ABDD-BC3B843CEECC}" type="datetime1">
              <a:rPr lang="en-US" smtClean="0"/>
              <a:t>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0560924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043FA84-C654-4D5C-9E8D-8EFBBEF65923}" type="datetime1">
              <a:rPr lang="en-US" smtClean="0">
                <a:solidFill>
                  <a:prstClr val="white">
                    <a:tint val="75000"/>
                  </a:prstClr>
                </a:solidFill>
                <a:latin typeface="Calibri"/>
              </a:rPr>
              <a:t>5/20/22</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D57F1E4F-1CFF-5643-939E-02111984F565}"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28549130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D4E4A8-4A09-4346-82CC-6DDC05111144}" type="datetime1">
              <a:rPr lang="en-US" smtClean="0">
                <a:solidFill>
                  <a:prstClr val="white">
                    <a:tint val="75000"/>
                  </a:prstClr>
                </a:solidFill>
                <a:latin typeface="Calibri"/>
              </a:rPr>
              <a:t>5/20/22</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D57F1E4F-1CFF-5643-939E-02111984F565}"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33945318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B7F4530-9EC1-42AD-9D9F-C4B065935E57}" type="datetime1">
              <a:rPr lang="en-US" smtClean="0">
                <a:solidFill>
                  <a:prstClr val="white">
                    <a:tint val="75000"/>
                  </a:prstClr>
                </a:solidFill>
                <a:latin typeface="Calibri"/>
              </a:rPr>
              <a:t>5/20/22</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D57F1E4F-1CFF-5643-939E-02111984F565}"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5091590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EFF81EA-800D-447F-AF55-58889655DF11}" type="datetime1">
              <a:rPr lang="en-US" smtClean="0">
                <a:solidFill>
                  <a:prstClr val="white">
                    <a:tint val="75000"/>
                  </a:prstClr>
                </a:solidFill>
                <a:latin typeface="Calibri"/>
              </a:rPr>
              <a:t>5/20/22</a:t>
            </a:fld>
            <a:endParaRPr lang="en-US" dirty="0">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D57F1E4F-1CFF-5643-939E-02111984F565}"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39079958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AE5C930-4DE6-458F-9D6A-4AC01E60739B}" type="datetime1">
              <a:rPr lang="en-US" smtClean="0">
                <a:solidFill>
                  <a:prstClr val="white">
                    <a:tint val="75000"/>
                  </a:prstClr>
                </a:solidFill>
                <a:latin typeface="Calibri"/>
              </a:rPr>
              <a:t>5/20/22</a:t>
            </a:fld>
            <a:endParaRPr lang="en-US" dirty="0">
              <a:solidFill>
                <a:prstClr val="white">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9" name="Slide Number Placeholder 8"/>
          <p:cNvSpPr>
            <a:spLocks noGrp="1"/>
          </p:cNvSpPr>
          <p:nvPr>
            <p:ph type="sldNum" sz="quarter" idx="12"/>
          </p:nvPr>
        </p:nvSpPr>
        <p:spPr/>
        <p:txBody>
          <a:bodyPr/>
          <a:lstStyle/>
          <a:p>
            <a:fld id="{D57F1E4F-1CFF-5643-939E-02111984F565}"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39809855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FC70F91-94BF-440A-A16B-744764D7AE29}" type="datetime1">
              <a:rPr lang="en-US" smtClean="0">
                <a:solidFill>
                  <a:prstClr val="white">
                    <a:tint val="75000"/>
                  </a:prstClr>
                </a:solidFill>
                <a:latin typeface="Calibri"/>
              </a:rPr>
              <a:t>5/20/22</a:t>
            </a:fld>
            <a:endParaRPr lang="en-US" dirty="0">
              <a:solidFill>
                <a:prstClr val="white">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5" name="Slide Number Placeholder 4"/>
          <p:cNvSpPr>
            <a:spLocks noGrp="1"/>
          </p:cNvSpPr>
          <p:nvPr>
            <p:ph type="sldNum" sz="quarter" idx="12"/>
          </p:nvPr>
        </p:nvSpPr>
        <p:spPr/>
        <p:txBody>
          <a:bodyPr/>
          <a:lstStyle/>
          <a:p>
            <a:fld id="{D57F1E4F-1CFF-5643-939E-02111984F565}"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34059675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9557E3-A987-46DA-90A1-7E2DA445E93A}" type="datetime1">
              <a:rPr lang="en-US" smtClean="0">
                <a:solidFill>
                  <a:prstClr val="white">
                    <a:tint val="75000"/>
                  </a:prstClr>
                </a:solidFill>
                <a:latin typeface="Calibri"/>
              </a:rPr>
              <a:t>5/20/22</a:t>
            </a:fld>
            <a:endParaRPr lang="en-US" dirty="0">
              <a:solidFill>
                <a:prstClr val="white">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4" name="Slide Number Placeholder 3"/>
          <p:cNvSpPr>
            <a:spLocks noGrp="1"/>
          </p:cNvSpPr>
          <p:nvPr>
            <p:ph type="sldNum" sz="quarter" idx="12"/>
          </p:nvPr>
        </p:nvSpPr>
        <p:spPr/>
        <p:txBody>
          <a:bodyPr/>
          <a:lstStyle/>
          <a:p>
            <a:fld id="{D57F1E4F-1CFF-5643-939E-02111984F565}"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1066787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A1E3C-204B-4C9F-8224-1310CBBA3D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4B9CC0-0F7F-480B-A4BB-FCB1E77189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6F0C789-FE27-4FC3-B1C0-CEEB2C4216FD}"/>
              </a:ext>
            </a:extLst>
          </p:cNvPr>
          <p:cNvSpPr>
            <a:spLocks noGrp="1"/>
          </p:cNvSpPr>
          <p:nvPr>
            <p:ph type="dt" sz="half" idx="10"/>
          </p:nvPr>
        </p:nvSpPr>
        <p:spPr/>
        <p:txBody>
          <a:bodyPr/>
          <a:lstStyle/>
          <a:p>
            <a:fld id="{91796F8B-C0EB-45E1-BE42-EB00D4528724}" type="datetime1">
              <a:rPr lang="en-US" smtClean="0"/>
              <a:t>5/20/22</a:t>
            </a:fld>
            <a:endParaRPr lang="en-US" dirty="0"/>
          </a:p>
        </p:txBody>
      </p:sp>
      <p:sp>
        <p:nvSpPr>
          <p:cNvPr id="5" name="Footer Placeholder 4">
            <a:extLst>
              <a:ext uri="{FF2B5EF4-FFF2-40B4-BE49-F238E27FC236}">
                <a16:creationId xmlns:a16="http://schemas.microsoft.com/office/drawing/2014/main" id="{9E478890-2980-41BA-A12A-BE8D55B6EDB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B19B9C0-13EE-4710-B095-CCCCEAD954C2}"/>
              </a:ext>
            </a:extLst>
          </p:cNvPr>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2097559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6BB7267-AC01-4E6D-A617-E0B5E1C78C35}" type="datetime1">
              <a:rPr lang="en-US" smtClean="0">
                <a:solidFill>
                  <a:prstClr val="white">
                    <a:tint val="75000"/>
                  </a:prstClr>
                </a:solidFill>
                <a:latin typeface="Calibri"/>
              </a:rPr>
              <a:t>5/20/22</a:t>
            </a:fld>
            <a:endParaRPr lang="en-US" dirty="0">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D57F1E4F-1CFF-5643-939E-02111984F565}"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38115909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660FB33-AB07-4C4B-99B6-C29CF87B63DF}" type="datetime1">
              <a:rPr lang="en-US" smtClean="0">
                <a:solidFill>
                  <a:prstClr val="white">
                    <a:tint val="75000"/>
                  </a:prstClr>
                </a:solidFill>
                <a:latin typeface="Calibri"/>
              </a:rPr>
              <a:t>5/20/22</a:t>
            </a:fld>
            <a:endParaRPr lang="en-US" dirty="0">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D57F1E4F-1CFF-5643-939E-02111984F565}"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33351995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1A09B6-ACE9-4340-9A57-A3E4FA86BDA2}" type="datetime1">
              <a:rPr lang="en-US" smtClean="0">
                <a:solidFill>
                  <a:prstClr val="white">
                    <a:tint val="75000"/>
                  </a:prstClr>
                </a:solidFill>
                <a:latin typeface="Calibri"/>
              </a:rPr>
              <a:t>5/20/22</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D57F1E4F-1CFF-5643-939E-02111984F565}"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6826767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0139C2-C19E-4AA9-8D80-AFA144A7ABB1}" type="datetime1">
              <a:rPr lang="en-US" smtClean="0">
                <a:solidFill>
                  <a:prstClr val="white">
                    <a:tint val="75000"/>
                  </a:prstClr>
                </a:solidFill>
                <a:latin typeface="Calibri"/>
              </a:rPr>
              <a:t>5/20/22</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D57F1E4F-1CFF-5643-939E-02111984F565}"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978203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2C08C-9DD8-47C2-94A1-5B0E85EE216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7E8AD79-9DC6-4B0A-A35B-92A74DBB80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013AA9E-CB8D-45C8-BFCD-86C8C63ABDF2}"/>
              </a:ext>
            </a:extLst>
          </p:cNvPr>
          <p:cNvSpPr>
            <a:spLocks noGrp="1"/>
          </p:cNvSpPr>
          <p:nvPr>
            <p:ph type="dt" sz="half" idx="10"/>
          </p:nvPr>
        </p:nvSpPr>
        <p:spPr/>
        <p:txBody>
          <a:bodyPr/>
          <a:lstStyle/>
          <a:p>
            <a:fld id="{7FD9F9D5-8E0F-4557-94F0-20A49087ED6C}" type="datetime1">
              <a:rPr lang="en-US" smtClean="0">
                <a:solidFill>
                  <a:prstClr val="black">
                    <a:tint val="75000"/>
                  </a:prstClr>
                </a:solidFill>
                <a:latin typeface="Calibri"/>
              </a:rPr>
              <a:t>5/20/22</a:t>
            </a:fld>
            <a:endParaRPr lang="en-US" dirty="0">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C66822FC-200D-4C49-8EA9-B9B0237265BE}"/>
              </a:ext>
            </a:extLst>
          </p:cNvPr>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C77233A3-9B05-4938-9526-C6AE714816E7}"/>
              </a:ext>
            </a:extLst>
          </p:cNvPr>
          <p:cNvSpPr>
            <a:spLocks noGrp="1"/>
          </p:cNvSpPr>
          <p:nvPr>
            <p:ph type="sldNum" sz="quarter" idx="12"/>
          </p:nvPr>
        </p:nvSpPr>
        <p:spPr/>
        <p:txBody>
          <a:bodyPr/>
          <a:lstStyle/>
          <a:p>
            <a:fld id="{D57F1E4F-1CFF-5643-939E-02111984F56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8226278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B1CE5-143C-45DF-9485-0C56563C46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86F6FE-6541-4F9B-9A74-C18F8373760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DC419A-942C-44E6-BCC7-0EC6E4E89E12}"/>
              </a:ext>
            </a:extLst>
          </p:cNvPr>
          <p:cNvSpPr>
            <a:spLocks noGrp="1"/>
          </p:cNvSpPr>
          <p:nvPr>
            <p:ph type="dt" sz="half" idx="10"/>
          </p:nvPr>
        </p:nvSpPr>
        <p:spPr/>
        <p:txBody>
          <a:bodyPr/>
          <a:lstStyle/>
          <a:p>
            <a:fld id="{28BD5937-EA7B-46FA-90E9-901FC8298DE7}" type="datetime1">
              <a:rPr lang="en-US" smtClean="0">
                <a:solidFill>
                  <a:prstClr val="black">
                    <a:tint val="75000"/>
                  </a:prstClr>
                </a:solidFill>
                <a:latin typeface="Calibri"/>
              </a:rPr>
              <a:t>5/20/22</a:t>
            </a:fld>
            <a:endParaRPr lang="en-US" dirty="0">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8F98EF31-930A-4872-9913-D784719E0E45}"/>
              </a:ext>
            </a:extLst>
          </p:cNvPr>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CF0E01DE-1AC3-42F1-BD74-92A8B50E7ADD}"/>
              </a:ext>
            </a:extLst>
          </p:cNvPr>
          <p:cNvSpPr>
            <a:spLocks noGrp="1"/>
          </p:cNvSpPr>
          <p:nvPr>
            <p:ph type="sldNum" sz="quarter" idx="12"/>
          </p:nvPr>
        </p:nvSpPr>
        <p:spPr/>
        <p:txBody>
          <a:bodyPr/>
          <a:lstStyle/>
          <a:p>
            <a:fld id="{D57F1E4F-1CFF-5643-939E-02111984F56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9472834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A1E3C-204B-4C9F-8224-1310CBBA3D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4B9CC0-0F7F-480B-A4BB-FCB1E77189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6F0C789-FE27-4FC3-B1C0-CEEB2C4216FD}"/>
              </a:ext>
            </a:extLst>
          </p:cNvPr>
          <p:cNvSpPr>
            <a:spLocks noGrp="1"/>
          </p:cNvSpPr>
          <p:nvPr>
            <p:ph type="dt" sz="half" idx="10"/>
          </p:nvPr>
        </p:nvSpPr>
        <p:spPr/>
        <p:txBody>
          <a:bodyPr/>
          <a:lstStyle/>
          <a:p>
            <a:fld id="{BDD5D9C1-634C-4222-BECF-C4F1B7537B50}" type="datetime1">
              <a:rPr lang="en-US" smtClean="0">
                <a:solidFill>
                  <a:prstClr val="black">
                    <a:tint val="75000"/>
                  </a:prstClr>
                </a:solidFill>
                <a:latin typeface="Calibri"/>
              </a:rPr>
              <a:t>5/20/22</a:t>
            </a:fld>
            <a:endParaRPr lang="en-US" dirty="0">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9E478890-2980-41BA-A12A-BE8D55B6EDB0}"/>
              </a:ext>
            </a:extLst>
          </p:cNvPr>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DB19B9C0-13EE-4710-B095-CCCCEAD954C2}"/>
              </a:ext>
            </a:extLst>
          </p:cNvPr>
          <p:cNvSpPr>
            <a:spLocks noGrp="1"/>
          </p:cNvSpPr>
          <p:nvPr>
            <p:ph type="sldNum" sz="quarter" idx="12"/>
          </p:nvPr>
        </p:nvSpPr>
        <p:spPr/>
        <p:txBody>
          <a:bodyPr/>
          <a:lstStyle/>
          <a:p>
            <a:fld id="{D57F1E4F-1CFF-5643-939E-02111984F56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0686922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1EEB7-7D57-4A02-8D32-6951A2FDCC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904039-3A38-44A6-B1E9-F137602316B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F2EC83-2005-4D8B-8DFC-997318BCB04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A5B201-CAC8-4A13-8535-5F7B064D428B}"/>
              </a:ext>
            </a:extLst>
          </p:cNvPr>
          <p:cNvSpPr>
            <a:spLocks noGrp="1"/>
          </p:cNvSpPr>
          <p:nvPr>
            <p:ph type="dt" sz="half" idx="10"/>
          </p:nvPr>
        </p:nvSpPr>
        <p:spPr/>
        <p:txBody>
          <a:bodyPr/>
          <a:lstStyle/>
          <a:p>
            <a:fld id="{C966E976-C477-4FF7-B578-91ED9DD1823C}" type="datetime1">
              <a:rPr lang="en-US" smtClean="0">
                <a:solidFill>
                  <a:prstClr val="black">
                    <a:tint val="75000"/>
                  </a:prstClr>
                </a:solidFill>
                <a:latin typeface="Calibri"/>
              </a:rPr>
              <a:t>5/20/22</a:t>
            </a:fld>
            <a:endParaRPr lang="en-US" dirty="0">
              <a:solidFill>
                <a:prstClr val="black">
                  <a:tint val="75000"/>
                </a:prstClr>
              </a:solidFill>
              <a:latin typeface="Calibri"/>
            </a:endParaRPr>
          </a:p>
        </p:txBody>
      </p:sp>
      <p:sp>
        <p:nvSpPr>
          <p:cNvPr id="6" name="Footer Placeholder 5">
            <a:extLst>
              <a:ext uri="{FF2B5EF4-FFF2-40B4-BE49-F238E27FC236}">
                <a16:creationId xmlns:a16="http://schemas.microsoft.com/office/drawing/2014/main" id="{7141FA97-830A-444F-8304-41D1282ADDA2}"/>
              </a:ext>
            </a:extLst>
          </p:cNvPr>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a:extLst>
              <a:ext uri="{FF2B5EF4-FFF2-40B4-BE49-F238E27FC236}">
                <a16:creationId xmlns:a16="http://schemas.microsoft.com/office/drawing/2014/main" id="{44F2F672-54A3-4C2A-BA44-66DB3C607662}"/>
              </a:ext>
            </a:extLst>
          </p:cNvPr>
          <p:cNvSpPr>
            <a:spLocks noGrp="1"/>
          </p:cNvSpPr>
          <p:nvPr>
            <p:ph type="sldNum" sz="quarter" idx="12"/>
          </p:nvPr>
        </p:nvSpPr>
        <p:spPr/>
        <p:txBody>
          <a:bodyPr/>
          <a:lstStyle/>
          <a:p>
            <a:fld id="{D57F1E4F-1CFF-5643-939E-02111984F56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0298345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CE330-85F7-4623-B83D-1B70E731FC8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5DDCF91-68A7-4D14-A19E-E331F5FE61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095AA4D-B0BB-4B08-ABF6-128B2687F51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B10671-DC97-4E18-A555-F955359600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E5397D8-781A-4C4E-8442-1FBD4A97546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017C2C2-499F-4801-B1FB-5E42EF294D60}"/>
              </a:ext>
            </a:extLst>
          </p:cNvPr>
          <p:cNvSpPr>
            <a:spLocks noGrp="1"/>
          </p:cNvSpPr>
          <p:nvPr>
            <p:ph type="dt" sz="half" idx="10"/>
          </p:nvPr>
        </p:nvSpPr>
        <p:spPr/>
        <p:txBody>
          <a:bodyPr/>
          <a:lstStyle/>
          <a:p>
            <a:fld id="{41FE3798-8C2D-4FCC-807F-13289FB9CA6F}" type="datetime1">
              <a:rPr lang="en-US" smtClean="0">
                <a:solidFill>
                  <a:prstClr val="black">
                    <a:tint val="75000"/>
                  </a:prstClr>
                </a:solidFill>
                <a:latin typeface="Calibri"/>
              </a:rPr>
              <a:t>5/20/22</a:t>
            </a:fld>
            <a:endParaRPr lang="en-US" dirty="0">
              <a:solidFill>
                <a:prstClr val="black">
                  <a:tint val="75000"/>
                </a:prstClr>
              </a:solidFill>
              <a:latin typeface="Calibri"/>
            </a:endParaRPr>
          </a:p>
        </p:txBody>
      </p:sp>
      <p:sp>
        <p:nvSpPr>
          <p:cNvPr id="8" name="Footer Placeholder 7">
            <a:extLst>
              <a:ext uri="{FF2B5EF4-FFF2-40B4-BE49-F238E27FC236}">
                <a16:creationId xmlns:a16="http://schemas.microsoft.com/office/drawing/2014/main" id="{0663DF58-A8DA-4825-BF3E-592DDC9FF138}"/>
              </a:ext>
            </a:extLst>
          </p:cNvPr>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a:extLst>
              <a:ext uri="{FF2B5EF4-FFF2-40B4-BE49-F238E27FC236}">
                <a16:creationId xmlns:a16="http://schemas.microsoft.com/office/drawing/2014/main" id="{9D7A0C44-5C36-4DC6-846B-1EB927B465F0}"/>
              </a:ext>
            </a:extLst>
          </p:cNvPr>
          <p:cNvSpPr>
            <a:spLocks noGrp="1"/>
          </p:cNvSpPr>
          <p:nvPr>
            <p:ph type="sldNum" sz="quarter" idx="12"/>
          </p:nvPr>
        </p:nvSpPr>
        <p:spPr/>
        <p:txBody>
          <a:bodyPr/>
          <a:lstStyle/>
          <a:p>
            <a:fld id="{D57F1E4F-1CFF-5643-939E-02111984F56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1160441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2BF50-069E-4287-9661-708B6856F7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3F252C0-A411-40E6-8218-33BBE5C4552B}"/>
              </a:ext>
            </a:extLst>
          </p:cNvPr>
          <p:cNvSpPr>
            <a:spLocks noGrp="1"/>
          </p:cNvSpPr>
          <p:nvPr>
            <p:ph type="dt" sz="half" idx="10"/>
          </p:nvPr>
        </p:nvSpPr>
        <p:spPr/>
        <p:txBody>
          <a:bodyPr/>
          <a:lstStyle/>
          <a:p>
            <a:fld id="{B7438B4C-3309-4584-8BE4-EB0C0B0FCD6F}" type="datetime1">
              <a:rPr lang="en-US" smtClean="0">
                <a:solidFill>
                  <a:prstClr val="black">
                    <a:tint val="75000"/>
                  </a:prstClr>
                </a:solidFill>
                <a:latin typeface="Calibri"/>
              </a:rPr>
              <a:t>5/20/22</a:t>
            </a:fld>
            <a:endParaRPr lang="en-US" dirty="0">
              <a:solidFill>
                <a:prstClr val="black">
                  <a:tint val="75000"/>
                </a:prstClr>
              </a:solidFill>
              <a:latin typeface="Calibri"/>
            </a:endParaRPr>
          </a:p>
        </p:txBody>
      </p:sp>
      <p:sp>
        <p:nvSpPr>
          <p:cNvPr id="4" name="Footer Placeholder 3">
            <a:extLst>
              <a:ext uri="{FF2B5EF4-FFF2-40B4-BE49-F238E27FC236}">
                <a16:creationId xmlns:a16="http://schemas.microsoft.com/office/drawing/2014/main" id="{A63BCBB3-48DA-44F4-BF2E-28B9179FF883}"/>
              </a:ext>
            </a:extLst>
          </p:cNvPr>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a:extLst>
              <a:ext uri="{FF2B5EF4-FFF2-40B4-BE49-F238E27FC236}">
                <a16:creationId xmlns:a16="http://schemas.microsoft.com/office/drawing/2014/main" id="{605D55AE-F81C-47A1-9D67-520A6DD2ACB7}"/>
              </a:ext>
            </a:extLst>
          </p:cNvPr>
          <p:cNvSpPr>
            <a:spLocks noGrp="1"/>
          </p:cNvSpPr>
          <p:nvPr>
            <p:ph type="sldNum" sz="quarter" idx="12"/>
          </p:nvPr>
        </p:nvSpPr>
        <p:spPr/>
        <p:txBody>
          <a:bodyPr/>
          <a:lstStyle/>
          <a:p>
            <a:fld id="{D57F1E4F-1CFF-5643-939E-02111984F56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3209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1EEB7-7D57-4A02-8D32-6951A2FDCC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904039-3A38-44A6-B1E9-F137602316B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F2EC83-2005-4D8B-8DFC-997318BCB04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A5B201-CAC8-4A13-8535-5F7B064D428B}"/>
              </a:ext>
            </a:extLst>
          </p:cNvPr>
          <p:cNvSpPr>
            <a:spLocks noGrp="1"/>
          </p:cNvSpPr>
          <p:nvPr>
            <p:ph type="dt" sz="half" idx="10"/>
          </p:nvPr>
        </p:nvSpPr>
        <p:spPr/>
        <p:txBody>
          <a:bodyPr/>
          <a:lstStyle/>
          <a:p>
            <a:fld id="{E2440980-E90D-4771-9BEA-FFF78F2E8266}" type="datetime1">
              <a:rPr lang="en-US" smtClean="0"/>
              <a:t>5/20/22</a:t>
            </a:fld>
            <a:endParaRPr lang="en-US" dirty="0"/>
          </a:p>
        </p:txBody>
      </p:sp>
      <p:sp>
        <p:nvSpPr>
          <p:cNvPr id="6" name="Footer Placeholder 5">
            <a:extLst>
              <a:ext uri="{FF2B5EF4-FFF2-40B4-BE49-F238E27FC236}">
                <a16:creationId xmlns:a16="http://schemas.microsoft.com/office/drawing/2014/main" id="{7141FA97-830A-444F-8304-41D1282ADDA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4F2F672-54A3-4C2A-BA44-66DB3C607662}"/>
              </a:ext>
            </a:extLst>
          </p:cNvPr>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6893336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7BA9A3-8FF6-486D-807E-B0444DB980E3}"/>
              </a:ext>
            </a:extLst>
          </p:cNvPr>
          <p:cNvSpPr>
            <a:spLocks noGrp="1"/>
          </p:cNvSpPr>
          <p:nvPr>
            <p:ph type="dt" sz="half" idx="10"/>
          </p:nvPr>
        </p:nvSpPr>
        <p:spPr/>
        <p:txBody>
          <a:bodyPr/>
          <a:lstStyle/>
          <a:p>
            <a:fld id="{8F793AFD-A68A-495E-9B18-C1A3C3D4EA27}" type="datetime1">
              <a:rPr lang="en-US" smtClean="0">
                <a:solidFill>
                  <a:prstClr val="black">
                    <a:tint val="75000"/>
                  </a:prstClr>
                </a:solidFill>
                <a:latin typeface="Calibri"/>
              </a:rPr>
              <a:t>5/20/22</a:t>
            </a:fld>
            <a:endParaRPr lang="en-US" dirty="0">
              <a:solidFill>
                <a:prstClr val="black">
                  <a:tint val="75000"/>
                </a:prstClr>
              </a:solidFill>
              <a:latin typeface="Calibri"/>
            </a:endParaRPr>
          </a:p>
        </p:txBody>
      </p:sp>
      <p:sp>
        <p:nvSpPr>
          <p:cNvPr id="3" name="Footer Placeholder 2">
            <a:extLst>
              <a:ext uri="{FF2B5EF4-FFF2-40B4-BE49-F238E27FC236}">
                <a16:creationId xmlns:a16="http://schemas.microsoft.com/office/drawing/2014/main" id="{4AAC8791-7C93-4680-8ABC-B9E0E2AD272B}"/>
              </a:ext>
            </a:extLst>
          </p:cNvPr>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a:extLst>
              <a:ext uri="{FF2B5EF4-FFF2-40B4-BE49-F238E27FC236}">
                <a16:creationId xmlns:a16="http://schemas.microsoft.com/office/drawing/2014/main" id="{91E264AA-E999-4802-908D-9D9E1FF667F2}"/>
              </a:ext>
            </a:extLst>
          </p:cNvPr>
          <p:cNvSpPr>
            <a:spLocks noGrp="1"/>
          </p:cNvSpPr>
          <p:nvPr>
            <p:ph type="sldNum" sz="quarter" idx="12"/>
          </p:nvPr>
        </p:nvSpPr>
        <p:spPr/>
        <p:txBody>
          <a:bodyPr/>
          <a:lstStyle/>
          <a:p>
            <a:fld id="{D57F1E4F-1CFF-5643-939E-02111984F56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4182797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EBCCB-71A7-463A-A971-F7DB8E175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0565B8-B90F-4028-84FB-68D436CDDB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B47D85-3A3C-4B01-9146-1B691A6736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FB6FB3A-2041-4923-AB4B-922E28FB78A1}"/>
              </a:ext>
            </a:extLst>
          </p:cNvPr>
          <p:cNvSpPr>
            <a:spLocks noGrp="1"/>
          </p:cNvSpPr>
          <p:nvPr>
            <p:ph type="dt" sz="half" idx="10"/>
          </p:nvPr>
        </p:nvSpPr>
        <p:spPr/>
        <p:txBody>
          <a:bodyPr/>
          <a:lstStyle/>
          <a:p>
            <a:fld id="{350A4EB2-DF35-45B0-B5C9-CB019188F95B}" type="datetime1">
              <a:rPr lang="en-US" smtClean="0">
                <a:solidFill>
                  <a:prstClr val="black">
                    <a:tint val="75000"/>
                  </a:prstClr>
                </a:solidFill>
                <a:latin typeface="Calibri"/>
              </a:rPr>
              <a:t>5/20/22</a:t>
            </a:fld>
            <a:endParaRPr lang="en-US" dirty="0">
              <a:solidFill>
                <a:prstClr val="black">
                  <a:tint val="75000"/>
                </a:prstClr>
              </a:solidFill>
              <a:latin typeface="Calibri"/>
            </a:endParaRPr>
          </a:p>
        </p:txBody>
      </p:sp>
      <p:sp>
        <p:nvSpPr>
          <p:cNvPr id="6" name="Footer Placeholder 5">
            <a:extLst>
              <a:ext uri="{FF2B5EF4-FFF2-40B4-BE49-F238E27FC236}">
                <a16:creationId xmlns:a16="http://schemas.microsoft.com/office/drawing/2014/main" id="{8AB277EC-65AD-455D-AE89-13E451B655F5}"/>
              </a:ext>
            </a:extLst>
          </p:cNvPr>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a:extLst>
              <a:ext uri="{FF2B5EF4-FFF2-40B4-BE49-F238E27FC236}">
                <a16:creationId xmlns:a16="http://schemas.microsoft.com/office/drawing/2014/main" id="{2164690B-75C4-480F-99E1-18093B83E171}"/>
              </a:ext>
            </a:extLst>
          </p:cNvPr>
          <p:cNvSpPr>
            <a:spLocks noGrp="1"/>
          </p:cNvSpPr>
          <p:nvPr>
            <p:ph type="sldNum" sz="quarter" idx="12"/>
          </p:nvPr>
        </p:nvSpPr>
        <p:spPr/>
        <p:txBody>
          <a:bodyPr/>
          <a:lstStyle/>
          <a:p>
            <a:fld id="{D57F1E4F-1CFF-5643-939E-02111984F56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0245967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052CC-7BC7-4855-8664-3B07FA1BF9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B4AD49-5760-4C56-8537-1FE6B9E52E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01A4D4-321B-4317-B6E7-D14A88816B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05A0905-F3A7-4435-BAB7-36BD9F33383A}"/>
              </a:ext>
            </a:extLst>
          </p:cNvPr>
          <p:cNvSpPr>
            <a:spLocks noGrp="1"/>
          </p:cNvSpPr>
          <p:nvPr>
            <p:ph type="dt" sz="half" idx="10"/>
          </p:nvPr>
        </p:nvSpPr>
        <p:spPr/>
        <p:txBody>
          <a:bodyPr/>
          <a:lstStyle/>
          <a:p>
            <a:fld id="{3A76BE89-51A1-48E4-B1E8-372394E2D679}" type="datetime1">
              <a:rPr lang="en-US" smtClean="0">
                <a:solidFill>
                  <a:prstClr val="black">
                    <a:tint val="75000"/>
                  </a:prstClr>
                </a:solidFill>
                <a:latin typeface="Calibri"/>
              </a:rPr>
              <a:t>5/20/22</a:t>
            </a:fld>
            <a:endParaRPr lang="en-US" dirty="0">
              <a:solidFill>
                <a:prstClr val="black">
                  <a:tint val="75000"/>
                </a:prstClr>
              </a:solidFill>
              <a:latin typeface="Calibri"/>
            </a:endParaRPr>
          </a:p>
        </p:txBody>
      </p:sp>
      <p:sp>
        <p:nvSpPr>
          <p:cNvPr id="6" name="Footer Placeholder 5">
            <a:extLst>
              <a:ext uri="{FF2B5EF4-FFF2-40B4-BE49-F238E27FC236}">
                <a16:creationId xmlns:a16="http://schemas.microsoft.com/office/drawing/2014/main" id="{C0C7EF6F-DC57-4011-8E5A-F4D63B0B17C2}"/>
              </a:ext>
            </a:extLst>
          </p:cNvPr>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a:extLst>
              <a:ext uri="{FF2B5EF4-FFF2-40B4-BE49-F238E27FC236}">
                <a16:creationId xmlns:a16="http://schemas.microsoft.com/office/drawing/2014/main" id="{98698353-E90A-4C43-9021-84B06678D352}"/>
              </a:ext>
            </a:extLst>
          </p:cNvPr>
          <p:cNvSpPr>
            <a:spLocks noGrp="1"/>
          </p:cNvSpPr>
          <p:nvPr>
            <p:ph type="sldNum" sz="quarter" idx="12"/>
          </p:nvPr>
        </p:nvSpPr>
        <p:spPr/>
        <p:txBody>
          <a:bodyPr/>
          <a:lstStyle/>
          <a:p>
            <a:fld id="{D57F1E4F-1CFF-5643-939E-02111984F56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0845488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4110C-D821-4F5E-88A0-C46327FA34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3D0830-36AF-432B-A45B-4234C7AF482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ABC07C-1E52-4DC0-B5B3-39E90ABA968D}"/>
              </a:ext>
            </a:extLst>
          </p:cNvPr>
          <p:cNvSpPr>
            <a:spLocks noGrp="1"/>
          </p:cNvSpPr>
          <p:nvPr>
            <p:ph type="dt" sz="half" idx="10"/>
          </p:nvPr>
        </p:nvSpPr>
        <p:spPr/>
        <p:txBody>
          <a:bodyPr/>
          <a:lstStyle/>
          <a:p>
            <a:fld id="{2EF39542-E13F-4600-B1E8-34F10A960E90}" type="datetime1">
              <a:rPr lang="en-US" smtClean="0">
                <a:solidFill>
                  <a:prstClr val="black">
                    <a:tint val="75000"/>
                  </a:prstClr>
                </a:solidFill>
                <a:latin typeface="Calibri"/>
              </a:rPr>
              <a:t>5/20/22</a:t>
            </a:fld>
            <a:endParaRPr lang="en-US" dirty="0">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3B2A485D-269C-4AAB-9687-249234695B33}"/>
              </a:ext>
            </a:extLst>
          </p:cNvPr>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4886C04A-4729-41DF-8B01-69DA4015B9E2}"/>
              </a:ext>
            </a:extLst>
          </p:cNvPr>
          <p:cNvSpPr>
            <a:spLocks noGrp="1"/>
          </p:cNvSpPr>
          <p:nvPr>
            <p:ph type="sldNum" sz="quarter" idx="12"/>
          </p:nvPr>
        </p:nvSpPr>
        <p:spPr/>
        <p:txBody>
          <a:bodyPr/>
          <a:lstStyle/>
          <a:p>
            <a:fld id="{D57F1E4F-1CFF-5643-939E-02111984F56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3949094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4F9225-BB00-421F-820B-92B8D3DBFB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D8D59C0-7C66-47AD-AFED-DE68B00BE42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C65AD6-6F3C-41CF-BCA7-A69AA9826063}"/>
              </a:ext>
            </a:extLst>
          </p:cNvPr>
          <p:cNvSpPr>
            <a:spLocks noGrp="1"/>
          </p:cNvSpPr>
          <p:nvPr>
            <p:ph type="dt" sz="half" idx="10"/>
          </p:nvPr>
        </p:nvSpPr>
        <p:spPr/>
        <p:txBody>
          <a:bodyPr/>
          <a:lstStyle/>
          <a:p>
            <a:fld id="{D168ACDA-CF74-4698-B397-6199D8F737DF}" type="datetime1">
              <a:rPr lang="en-US" smtClean="0">
                <a:solidFill>
                  <a:prstClr val="black">
                    <a:tint val="75000"/>
                  </a:prstClr>
                </a:solidFill>
                <a:latin typeface="Calibri"/>
              </a:rPr>
              <a:t>5/20/22</a:t>
            </a:fld>
            <a:endParaRPr lang="en-US" dirty="0">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B90145F2-2D04-4B13-8B78-D8E20E331412}"/>
              </a:ext>
            </a:extLst>
          </p:cNvPr>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999529DC-4321-4DA7-87D6-FA510C5D4C13}"/>
              </a:ext>
            </a:extLst>
          </p:cNvPr>
          <p:cNvSpPr>
            <a:spLocks noGrp="1"/>
          </p:cNvSpPr>
          <p:nvPr>
            <p:ph type="sldNum" sz="quarter" idx="12"/>
          </p:nvPr>
        </p:nvSpPr>
        <p:spPr/>
        <p:txBody>
          <a:bodyPr/>
          <a:lstStyle/>
          <a:p>
            <a:fld id="{D57F1E4F-1CFF-5643-939E-02111984F56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1229585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2C08C-9DD8-47C2-94A1-5B0E85EE216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7E8AD79-9DC6-4B0A-A35B-92A74DBB80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013AA9E-CB8D-45C8-BFCD-86C8C63ABDF2}"/>
              </a:ext>
            </a:extLst>
          </p:cNvPr>
          <p:cNvSpPr>
            <a:spLocks noGrp="1"/>
          </p:cNvSpPr>
          <p:nvPr>
            <p:ph type="dt" sz="half" idx="10"/>
          </p:nvPr>
        </p:nvSpPr>
        <p:spPr/>
        <p:txBody>
          <a:bodyPr/>
          <a:lstStyle/>
          <a:p>
            <a:fld id="{597F7072-773F-4BE5-96F7-ED425BB31CF4}" type="datetime1">
              <a:rPr lang="en-US" smtClean="0">
                <a:solidFill>
                  <a:prstClr val="black">
                    <a:tint val="75000"/>
                  </a:prstClr>
                </a:solidFill>
                <a:latin typeface="Calibri"/>
              </a:rPr>
              <a:t>5/20/22</a:t>
            </a:fld>
            <a:endParaRPr lang="en-US" dirty="0">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C66822FC-200D-4C49-8EA9-B9B0237265BE}"/>
              </a:ext>
            </a:extLst>
          </p:cNvPr>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C77233A3-9B05-4938-9526-C6AE714816E7}"/>
              </a:ext>
            </a:extLst>
          </p:cNvPr>
          <p:cNvSpPr>
            <a:spLocks noGrp="1"/>
          </p:cNvSpPr>
          <p:nvPr>
            <p:ph type="sldNum" sz="quarter" idx="12"/>
          </p:nvPr>
        </p:nvSpPr>
        <p:spPr/>
        <p:txBody>
          <a:bodyPr/>
          <a:lstStyle/>
          <a:p>
            <a:fld id="{D57F1E4F-1CFF-5643-939E-02111984F56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6608964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B1CE5-143C-45DF-9485-0C56563C46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86F6FE-6541-4F9B-9A74-C18F8373760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DC419A-942C-44E6-BCC7-0EC6E4E89E12}"/>
              </a:ext>
            </a:extLst>
          </p:cNvPr>
          <p:cNvSpPr>
            <a:spLocks noGrp="1"/>
          </p:cNvSpPr>
          <p:nvPr>
            <p:ph type="dt" sz="half" idx="10"/>
          </p:nvPr>
        </p:nvSpPr>
        <p:spPr/>
        <p:txBody>
          <a:bodyPr/>
          <a:lstStyle/>
          <a:p>
            <a:fld id="{AA264EB6-38F9-4515-93CC-BED9DCEE2BDB}" type="datetime1">
              <a:rPr lang="en-US" smtClean="0">
                <a:solidFill>
                  <a:prstClr val="black">
                    <a:tint val="75000"/>
                  </a:prstClr>
                </a:solidFill>
                <a:latin typeface="Calibri"/>
              </a:rPr>
              <a:t>5/20/22</a:t>
            </a:fld>
            <a:endParaRPr lang="en-US" dirty="0">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8F98EF31-930A-4872-9913-D784719E0E45}"/>
              </a:ext>
            </a:extLst>
          </p:cNvPr>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CF0E01DE-1AC3-42F1-BD74-92A8B50E7ADD}"/>
              </a:ext>
            </a:extLst>
          </p:cNvPr>
          <p:cNvSpPr>
            <a:spLocks noGrp="1"/>
          </p:cNvSpPr>
          <p:nvPr>
            <p:ph type="sldNum" sz="quarter" idx="12"/>
          </p:nvPr>
        </p:nvSpPr>
        <p:spPr/>
        <p:txBody>
          <a:bodyPr/>
          <a:lstStyle/>
          <a:p>
            <a:fld id="{D57F1E4F-1CFF-5643-939E-02111984F56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5927865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A1E3C-204B-4C9F-8224-1310CBBA3D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4B9CC0-0F7F-480B-A4BB-FCB1E77189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6F0C789-FE27-4FC3-B1C0-CEEB2C4216FD}"/>
              </a:ext>
            </a:extLst>
          </p:cNvPr>
          <p:cNvSpPr>
            <a:spLocks noGrp="1"/>
          </p:cNvSpPr>
          <p:nvPr>
            <p:ph type="dt" sz="half" idx="10"/>
          </p:nvPr>
        </p:nvSpPr>
        <p:spPr/>
        <p:txBody>
          <a:bodyPr/>
          <a:lstStyle/>
          <a:p>
            <a:fld id="{6DF785B4-C7FE-4CF8-9E20-44112E70707F}" type="datetime1">
              <a:rPr lang="en-US" smtClean="0">
                <a:solidFill>
                  <a:prstClr val="black">
                    <a:tint val="75000"/>
                  </a:prstClr>
                </a:solidFill>
                <a:latin typeface="Calibri"/>
              </a:rPr>
              <a:t>5/20/22</a:t>
            </a:fld>
            <a:endParaRPr lang="en-US" dirty="0">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9E478890-2980-41BA-A12A-BE8D55B6EDB0}"/>
              </a:ext>
            </a:extLst>
          </p:cNvPr>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DB19B9C0-13EE-4710-B095-CCCCEAD954C2}"/>
              </a:ext>
            </a:extLst>
          </p:cNvPr>
          <p:cNvSpPr>
            <a:spLocks noGrp="1"/>
          </p:cNvSpPr>
          <p:nvPr>
            <p:ph type="sldNum" sz="quarter" idx="12"/>
          </p:nvPr>
        </p:nvSpPr>
        <p:spPr/>
        <p:txBody>
          <a:bodyPr/>
          <a:lstStyle/>
          <a:p>
            <a:fld id="{D57F1E4F-1CFF-5643-939E-02111984F56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9829842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1EEB7-7D57-4A02-8D32-6951A2FDCC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904039-3A38-44A6-B1E9-F137602316B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F2EC83-2005-4D8B-8DFC-997318BCB04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A5B201-CAC8-4A13-8535-5F7B064D428B}"/>
              </a:ext>
            </a:extLst>
          </p:cNvPr>
          <p:cNvSpPr>
            <a:spLocks noGrp="1"/>
          </p:cNvSpPr>
          <p:nvPr>
            <p:ph type="dt" sz="half" idx="10"/>
          </p:nvPr>
        </p:nvSpPr>
        <p:spPr/>
        <p:txBody>
          <a:bodyPr/>
          <a:lstStyle/>
          <a:p>
            <a:fld id="{ED8B6D78-550E-4397-B129-A31DDF82262E}" type="datetime1">
              <a:rPr lang="en-US" smtClean="0">
                <a:solidFill>
                  <a:prstClr val="black">
                    <a:tint val="75000"/>
                  </a:prstClr>
                </a:solidFill>
                <a:latin typeface="Calibri"/>
              </a:rPr>
              <a:t>5/20/22</a:t>
            </a:fld>
            <a:endParaRPr lang="en-US" dirty="0">
              <a:solidFill>
                <a:prstClr val="black">
                  <a:tint val="75000"/>
                </a:prstClr>
              </a:solidFill>
              <a:latin typeface="Calibri"/>
            </a:endParaRPr>
          </a:p>
        </p:txBody>
      </p:sp>
      <p:sp>
        <p:nvSpPr>
          <p:cNvPr id="6" name="Footer Placeholder 5">
            <a:extLst>
              <a:ext uri="{FF2B5EF4-FFF2-40B4-BE49-F238E27FC236}">
                <a16:creationId xmlns:a16="http://schemas.microsoft.com/office/drawing/2014/main" id="{7141FA97-830A-444F-8304-41D1282ADDA2}"/>
              </a:ext>
            </a:extLst>
          </p:cNvPr>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a:extLst>
              <a:ext uri="{FF2B5EF4-FFF2-40B4-BE49-F238E27FC236}">
                <a16:creationId xmlns:a16="http://schemas.microsoft.com/office/drawing/2014/main" id="{44F2F672-54A3-4C2A-BA44-66DB3C607662}"/>
              </a:ext>
            </a:extLst>
          </p:cNvPr>
          <p:cNvSpPr>
            <a:spLocks noGrp="1"/>
          </p:cNvSpPr>
          <p:nvPr>
            <p:ph type="sldNum" sz="quarter" idx="12"/>
          </p:nvPr>
        </p:nvSpPr>
        <p:spPr/>
        <p:txBody>
          <a:bodyPr/>
          <a:lstStyle/>
          <a:p>
            <a:fld id="{D57F1E4F-1CFF-5643-939E-02111984F56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7901520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CE330-85F7-4623-B83D-1B70E731FC8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5DDCF91-68A7-4D14-A19E-E331F5FE61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095AA4D-B0BB-4B08-ABF6-128B2687F51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B10671-DC97-4E18-A555-F955359600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E5397D8-781A-4C4E-8442-1FBD4A97546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017C2C2-499F-4801-B1FB-5E42EF294D60}"/>
              </a:ext>
            </a:extLst>
          </p:cNvPr>
          <p:cNvSpPr>
            <a:spLocks noGrp="1"/>
          </p:cNvSpPr>
          <p:nvPr>
            <p:ph type="dt" sz="half" idx="10"/>
          </p:nvPr>
        </p:nvSpPr>
        <p:spPr/>
        <p:txBody>
          <a:bodyPr/>
          <a:lstStyle/>
          <a:p>
            <a:fld id="{CA91F64A-4A54-4821-BDA0-F74BB909A006}" type="datetime1">
              <a:rPr lang="en-US" smtClean="0">
                <a:solidFill>
                  <a:prstClr val="black">
                    <a:tint val="75000"/>
                  </a:prstClr>
                </a:solidFill>
                <a:latin typeface="Calibri"/>
              </a:rPr>
              <a:t>5/20/22</a:t>
            </a:fld>
            <a:endParaRPr lang="en-US" dirty="0">
              <a:solidFill>
                <a:prstClr val="black">
                  <a:tint val="75000"/>
                </a:prstClr>
              </a:solidFill>
              <a:latin typeface="Calibri"/>
            </a:endParaRPr>
          </a:p>
        </p:txBody>
      </p:sp>
      <p:sp>
        <p:nvSpPr>
          <p:cNvPr id="8" name="Footer Placeholder 7">
            <a:extLst>
              <a:ext uri="{FF2B5EF4-FFF2-40B4-BE49-F238E27FC236}">
                <a16:creationId xmlns:a16="http://schemas.microsoft.com/office/drawing/2014/main" id="{0663DF58-A8DA-4825-BF3E-592DDC9FF138}"/>
              </a:ext>
            </a:extLst>
          </p:cNvPr>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a:extLst>
              <a:ext uri="{FF2B5EF4-FFF2-40B4-BE49-F238E27FC236}">
                <a16:creationId xmlns:a16="http://schemas.microsoft.com/office/drawing/2014/main" id="{9D7A0C44-5C36-4DC6-846B-1EB927B465F0}"/>
              </a:ext>
            </a:extLst>
          </p:cNvPr>
          <p:cNvSpPr>
            <a:spLocks noGrp="1"/>
          </p:cNvSpPr>
          <p:nvPr>
            <p:ph type="sldNum" sz="quarter" idx="12"/>
          </p:nvPr>
        </p:nvSpPr>
        <p:spPr/>
        <p:txBody>
          <a:bodyPr/>
          <a:lstStyle/>
          <a:p>
            <a:fld id="{D57F1E4F-1CFF-5643-939E-02111984F56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827204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CE330-85F7-4623-B83D-1B70E731FC8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5DDCF91-68A7-4D14-A19E-E331F5FE61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095AA4D-B0BB-4B08-ABF6-128B2687F51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B10671-DC97-4E18-A555-F955359600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E5397D8-781A-4C4E-8442-1FBD4A97546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017C2C2-499F-4801-B1FB-5E42EF294D60}"/>
              </a:ext>
            </a:extLst>
          </p:cNvPr>
          <p:cNvSpPr>
            <a:spLocks noGrp="1"/>
          </p:cNvSpPr>
          <p:nvPr>
            <p:ph type="dt" sz="half" idx="10"/>
          </p:nvPr>
        </p:nvSpPr>
        <p:spPr/>
        <p:txBody>
          <a:bodyPr/>
          <a:lstStyle/>
          <a:p>
            <a:fld id="{58F525AE-FB5F-410F-B5E4-E3C3FC5388EA}" type="datetime1">
              <a:rPr lang="en-US" smtClean="0"/>
              <a:t>5/20/22</a:t>
            </a:fld>
            <a:endParaRPr lang="en-US" dirty="0"/>
          </a:p>
        </p:txBody>
      </p:sp>
      <p:sp>
        <p:nvSpPr>
          <p:cNvPr id="8" name="Footer Placeholder 7">
            <a:extLst>
              <a:ext uri="{FF2B5EF4-FFF2-40B4-BE49-F238E27FC236}">
                <a16:creationId xmlns:a16="http://schemas.microsoft.com/office/drawing/2014/main" id="{0663DF58-A8DA-4825-BF3E-592DDC9FF13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D7A0C44-5C36-4DC6-846B-1EB927B465F0}"/>
              </a:ext>
            </a:extLst>
          </p:cNvPr>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8996922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2BF50-069E-4287-9661-708B6856F7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3F252C0-A411-40E6-8218-33BBE5C4552B}"/>
              </a:ext>
            </a:extLst>
          </p:cNvPr>
          <p:cNvSpPr>
            <a:spLocks noGrp="1"/>
          </p:cNvSpPr>
          <p:nvPr>
            <p:ph type="dt" sz="half" idx="10"/>
          </p:nvPr>
        </p:nvSpPr>
        <p:spPr/>
        <p:txBody>
          <a:bodyPr/>
          <a:lstStyle/>
          <a:p>
            <a:fld id="{E0A4D09B-FAEA-4D97-B03B-E76DB6F25C97}" type="datetime1">
              <a:rPr lang="en-US" smtClean="0">
                <a:solidFill>
                  <a:prstClr val="black">
                    <a:tint val="75000"/>
                  </a:prstClr>
                </a:solidFill>
                <a:latin typeface="Calibri"/>
              </a:rPr>
              <a:t>5/20/22</a:t>
            </a:fld>
            <a:endParaRPr lang="en-US" dirty="0">
              <a:solidFill>
                <a:prstClr val="black">
                  <a:tint val="75000"/>
                </a:prstClr>
              </a:solidFill>
              <a:latin typeface="Calibri"/>
            </a:endParaRPr>
          </a:p>
        </p:txBody>
      </p:sp>
      <p:sp>
        <p:nvSpPr>
          <p:cNvPr id="4" name="Footer Placeholder 3">
            <a:extLst>
              <a:ext uri="{FF2B5EF4-FFF2-40B4-BE49-F238E27FC236}">
                <a16:creationId xmlns:a16="http://schemas.microsoft.com/office/drawing/2014/main" id="{A63BCBB3-48DA-44F4-BF2E-28B9179FF883}"/>
              </a:ext>
            </a:extLst>
          </p:cNvPr>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a:extLst>
              <a:ext uri="{FF2B5EF4-FFF2-40B4-BE49-F238E27FC236}">
                <a16:creationId xmlns:a16="http://schemas.microsoft.com/office/drawing/2014/main" id="{605D55AE-F81C-47A1-9D67-520A6DD2ACB7}"/>
              </a:ext>
            </a:extLst>
          </p:cNvPr>
          <p:cNvSpPr>
            <a:spLocks noGrp="1"/>
          </p:cNvSpPr>
          <p:nvPr>
            <p:ph type="sldNum" sz="quarter" idx="12"/>
          </p:nvPr>
        </p:nvSpPr>
        <p:spPr/>
        <p:txBody>
          <a:bodyPr/>
          <a:lstStyle/>
          <a:p>
            <a:fld id="{D57F1E4F-1CFF-5643-939E-02111984F56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244323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7BA9A3-8FF6-486D-807E-B0444DB980E3}"/>
              </a:ext>
            </a:extLst>
          </p:cNvPr>
          <p:cNvSpPr>
            <a:spLocks noGrp="1"/>
          </p:cNvSpPr>
          <p:nvPr>
            <p:ph type="dt" sz="half" idx="10"/>
          </p:nvPr>
        </p:nvSpPr>
        <p:spPr/>
        <p:txBody>
          <a:bodyPr/>
          <a:lstStyle/>
          <a:p>
            <a:fld id="{583A922B-AA97-4297-91DA-0BD5053A6B06}" type="datetime1">
              <a:rPr lang="en-US" smtClean="0">
                <a:solidFill>
                  <a:prstClr val="black">
                    <a:tint val="75000"/>
                  </a:prstClr>
                </a:solidFill>
                <a:latin typeface="Calibri"/>
              </a:rPr>
              <a:t>5/20/22</a:t>
            </a:fld>
            <a:endParaRPr lang="en-US" dirty="0">
              <a:solidFill>
                <a:prstClr val="black">
                  <a:tint val="75000"/>
                </a:prstClr>
              </a:solidFill>
              <a:latin typeface="Calibri"/>
            </a:endParaRPr>
          </a:p>
        </p:txBody>
      </p:sp>
      <p:sp>
        <p:nvSpPr>
          <p:cNvPr id="3" name="Footer Placeholder 2">
            <a:extLst>
              <a:ext uri="{FF2B5EF4-FFF2-40B4-BE49-F238E27FC236}">
                <a16:creationId xmlns:a16="http://schemas.microsoft.com/office/drawing/2014/main" id="{4AAC8791-7C93-4680-8ABC-B9E0E2AD272B}"/>
              </a:ext>
            </a:extLst>
          </p:cNvPr>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a:extLst>
              <a:ext uri="{FF2B5EF4-FFF2-40B4-BE49-F238E27FC236}">
                <a16:creationId xmlns:a16="http://schemas.microsoft.com/office/drawing/2014/main" id="{91E264AA-E999-4802-908D-9D9E1FF667F2}"/>
              </a:ext>
            </a:extLst>
          </p:cNvPr>
          <p:cNvSpPr>
            <a:spLocks noGrp="1"/>
          </p:cNvSpPr>
          <p:nvPr>
            <p:ph type="sldNum" sz="quarter" idx="12"/>
          </p:nvPr>
        </p:nvSpPr>
        <p:spPr/>
        <p:txBody>
          <a:bodyPr/>
          <a:lstStyle/>
          <a:p>
            <a:fld id="{D57F1E4F-1CFF-5643-939E-02111984F56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9287459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EBCCB-71A7-463A-A971-F7DB8E175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0565B8-B90F-4028-84FB-68D436CDDB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B47D85-3A3C-4B01-9146-1B691A6736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FB6FB3A-2041-4923-AB4B-922E28FB78A1}"/>
              </a:ext>
            </a:extLst>
          </p:cNvPr>
          <p:cNvSpPr>
            <a:spLocks noGrp="1"/>
          </p:cNvSpPr>
          <p:nvPr>
            <p:ph type="dt" sz="half" idx="10"/>
          </p:nvPr>
        </p:nvSpPr>
        <p:spPr/>
        <p:txBody>
          <a:bodyPr/>
          <a:lstStyle/>
          <a:p>
            <a:fld id="{BAAB3DDC-BD74-453D-9FB6-86BB4D749C40}" type="datetime1">
              <a:rPr lang="en-US" smtClean="0">
                <a:solidFill>
                  <a:prstClr val="black">
                    <a:tint val="75000"/>
                  </a:prstClr>
                </a:solidFill>
                <a:latin typeface="Calibri"/>
              </a:rPr>
              <a:t>5/20/22</a:t>
            </a:fld>
            <a:endParaRPr lang="en-US" dirty="0">
              <a:solidFill>
                <a:prstClr val="black">
                  <a:tint val="75000"/>
                </a:prstClr>
              </a:solidFill>
              <a:latin typeface="Calibri"/>
            </a:endParaRPr>
          </a:p>
        </p:txBody>
      </p:sp>
      <p:sp>
        <p:nvSpPr>
          <p:cNvPr id="6" name="Footer Placeholder 5">
            <a:extLst>
              <a:ext uri="{FF2B5EF4-FFF2-40B4-BE49-F238E27FC236}">
                <a16:creationId xmlns:a16="http://schemas.microsoft.com/office/drawing/2014/main" id="{8AB277EC-65AD-455D-AE89-13E451B655F5}"/>
              </a:ext>
            </a:extLst>
          </p:cNvPr>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a:extLst>
              <a:ext uri="{FF2B5EF4-FFF2-40B4-BE49-F238E27FC236}">
                <a16:creationId xmlns:a16="http://schemas.microsoft.com/office/drawing/2014/main" id="{2164690B-75C4-480F-99E1-18093B83E171}"/>
              </a:ext>
            </a:extLst>
          </p:cNvPr>
          <p:cNvSpPr>
            <a:spLocks noGrp="1"/>
          </p:cNvSpPr>
          <p:nvPr>
            <p:ph type="sldNum" sz="quarter" idx="12"/>
          </p:nvPr>
        </p:nvSpPr>
        <p:spPr/>
        <p:txBody>
          <a:bodyPr/>
          <a:lstStyle/>
          <a:p>
            <a:fld id="{D57F1E4F-1CFF-5643-939E-02111984F56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9235584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052CC-7BC7-4855-8664-3B07FA1BF9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B4AD49-5760-4C56-8537-1FE6B9E52E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01A4D4-321B-4317-B6E7-D14A88816B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05A0905-F3A7-4435-BAB7-36BD9F33383A}"/>
              </a:ext>
            </a:extLst>
          </p:cNvPr>
          <p:cNvSpPr>
            <a:spLocks noGrp="1"/>
          </p:cNvSpPr>
          <p:nvPr>
            <p:ph type="dt" sz="half" idx="10"/>
          </p:nvPr>
        </p:nvSpPr>
        <p:spPr/>
        <p:txBody>
          <a:bodyPr/>
          <a:lstStyle/>
          <a:p>
            <a:fld id="{FBCD74DA-6BC2-4401-9FDC-95E5695B9F7D}" type="datetime1">
              <a:rPr lang="en-US" smtClean="0">
                <a:solidFill>
                  <a:prstClr val="black">
                    <a:tint val="75000"/>
                  </a:prstClr>
                </a:solidFill>
                <a:latin typeface="Calibri"/>
              </a:rPr>
              <a:t>5/20/22</a:t>
            </a:fld>
            <a:endParaRPr lang="en-US" dirty="0">
              <a:solidFill>
                <a:prstClr val="black">
                  <a:tint val="75000"/>
                </a:prstClr>
              </a:solidFill>
              <a:latin typeface="Calibri"/>
            </a:endParaRPr>
          </a:p>
        </p:txBody>
      </p:sp>
      <p:sp>
        <p:nvSpPr>
          <p:cNvPr id="6" name="Footer Placeholder 5">
            <a:extLst>
              <a:ext uri="{FF2B5EF4-FFF2-40B4-BE49-F238E27FC236}">
                <a16:creationId xmlns:a16="http://schemas.microsoft.com/office/drawing/2014/main" id="{C0C7EF6F-DC57-4011-8E5A-F4D63B0B17C2}"/>
              </a:ext>
            </a:extLst>
          </p:cNvPr>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a:extLst>
              <a:ext uri="{FF2B5EF4-FFF2-40B4-BE49-F238E27FC236}">
                <a16:creationId xmlns:a16="http://schemas.microsoft.com/office/drawing/2014/main" id="{98698353-E90A-4C43-9021-84B06678D352}"/>
              </a:ext>
            </a:extLst>
          </p:cNvPr>
          <p:cNvSpPr>
            <a:spLocks noGrp="1"/>
          </p:cNvSpPr>
          <p:nvPr>
            <p:ph type="sldNum" sz="quarter" idx="12"/>
          </p:nvPr>
        </p:nvSpPr>
        <p:spPr/>
        <p:txBody>
          <a:bodyPr/>
          <a:lstStyle/>
          <a:p>
            <a:fld id="{D57F1E4F-1CFF-5643-939E-02111984F56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4282187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4110C-D821-4F5E-88A0-C46327FA34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3D0830-36AF-432B-A45B-4234C7AF482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ABC07C-1E52-4DC0-B5B3-39E90ABA968D}"/>
              </a:ext>
            </a:extLst>
          </p:cNvPr>
          <p:cNvSpPr>
            <a:spLocks noGrp="1"/>
          </p:cNvSpPr>
          <p:nvPr>
            <p:ph type="dt" sz="half" idx="10"/>
          </p:nvPr>
        </p:nvSpPr>
        <p:spPr/>
        <p:txBody>
          <a:bodyPr/>
          <a:lstStyle/>
          <a:p>
            <a:fld id="{1983BDC3-4123-41FA-B4DA-32A2551962F9}" type="datetime1">
              <a:rPr lang="en-US" smtClean="0">
                <a:solidFill>
                  <a:prstClr val="black">
                    <a:tint val="75000"/>
                  </a:prstClr>
                </a:solidFill>
                <a:latin typeface="Calibri"/>
              </a:rPr>
              <a:t>5/20/22</a:t>
            </a:fld>
            <a:endParaRPr lang="en-US" dirty="0">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3B2A485D-269C-4AAB-9687-249234695B33}"/>
              </a:ext>
            </a:extLst>
          </p:cNvPr>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4886C04A-4729-41DF-8B01-69DA4015B9E2}"/>
              </a:ext>
            </a:extLst>
          </p:cNvPr>
          <p:cNvSpPr>
            <a:spLocks noGrp="1"/>
          </p:cNvSpPr>
          <p:nvPr>
            <p:ph type="sldNum" sz="quarter" idx="12"/>
          </p:nvPr>
        </p:nvSpPr>
        <p:spPr/>
        <p:txBody>
          <a:bodyPr/>
          <a:lstStyle/>
          <a:p>
            <a:fld id="{D57F1E4F-1CFF-5643-939E-02111984F56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2132268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4F9225-BB00-421F-820B-92B8D3DBFB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D8D59C0-7C66-47AD-AFED-DE68B00BE42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C65AD6-6F3C-41CF-BCA7-A69AA9826063}"/>
              </a:ext>
            </a:extLst>
          </p:cNvPr>
          <p:cNvSpPr>
            <a:spLocks noGrp="1"/>
          </p:cNvSpPr>
          <p:nvPr>
            <p:ph type="dt" sz="half" idx="10"/>
          </p:nvPr>
        </p:nvSpPr>
        <p:spPr/>
        <p:txBody>
          <a:bodyPr/>
          <a:lstStyle/>
          <a:p>
            <a:fld id="{159B3D63-B97F-4B93-B6A3-BBD0F4FA79EA}" type="datetime1">
              <a:rPr lang="en-US" smtClean="0">
                <a:solidFill>
                  <a:prstClr val="black">
                    <a:tint val="75000"/>
                  </a:prstClr>
                </a:solidFill>
                <a:latin typeface="Calibri"/>
              </a:rPr>
              <a:t>5/20/22</a:t>
            </a:fld>
            <a:endParaRPr lang="en-US" dirty="0">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B90145F2-2D04-4B13-8B78-D8E20E331412}"/>
              </a:ext>
            </a:extLst>
          </p:cNvPr>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999529DC-4321-4DA7-87D6-FA510C5D4C13}"/>
              </a:ext>
            </a:extLst>
          </p:cNvPr>
          <p:cNvSpPr>
            <a:spLocks noGrp="1"/>
          </p:cNvSpPr>
          <p:nvPr>
            <p:ph type="sldNum" sz="quarter" idx="12"/>
          </p:nvPr>
        </p:nvSpPr>
        <p:spPr/>
        <p:txBody>
          <a:bodyPr/>
          <a:lstStyle/>
          <a:p>
            <a:fld id="{D57F1E4F-1CFF-5643-939E-02111984F56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9126631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2C08C-9DD8-47C2-94A1-5B0E85EE216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7E8AD79-9DC6-4B0A-A35B-92A74DBB80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013AA9E-CB8D-45C8-BFCD-86C8C63ABDF2}"/>
              </a:ext>
            </a:extLst>
          </p:cNvPr>
          <p:cNvSpPr>
            <a:spLocks noGrp="1"/>
          </p:cNvSpPr>
          <p:nvPr>
            <p:ph type="dt" sz="half" idx="10"/>
          </p:nvPr>
        </p:nvSpPr>
        <p:spPr/>
        <p:txBody>
          <a:bodyPr/>
          <a:lstStyle/>
          <a:p>
            <a:fld id="{0ED939CC-58A8-4A8A-90A3-E61BD6A4A571}" type="datetime1">
              <a:rPr lang="en-US" smtClean="0">
                <a:solidFill>
                  <a:prstClr val="black">
                    <a:tint val="75000"/>
                  </a:prstClr>
                </a:solidFill>
                <a:latin typeface="Calibri"/>
              </a:rPr>
              <a:t>5/20/22</a:t>
            </a:fld>
            <a:endParaRPr lang="en-US" dirty="0">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C66822FC-200D-4C49-8EA9-B9B0237265BE}"/>
              </a:ext>
            </a:extLst>
          </p:cNvPr>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C77233A3-9B05-4938-9526-C6AE714816E7}"/>
              </a:ext>
            </a:extLst>
          </p:cNvPr>
          <p:cNvSpPr>
            <a:spLocks noGrp="1"/>
          </p:cNvSpPr>
          <p:nvPr>
            <p:ph type="sldNum" sz="quarter" idx="12"/>
          </p:nvPr>
        </p:nvSpPr>
        <p:spPr/>
        <p:txBody>
          <a:bodyPr/>
          <a:lstStyle/>
          <a:p>
            <a:fld id="{D57F1E4F-1CFF-5643-939E-02111984F56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5233411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B1CE5-143C-45DF-9485-0C56563C46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86F6FE-6541-4F9B-9A74-C18F8373760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DC419A-942C-44E6-BCC7-0EC6E4E89E12}"/>
              </a:ext>
            </a:extLst>
          </p:cNvPr>
          <p:cNvSpPr>
            <a:spLocks noGrp="1"/>
          </p:cNvSpPr>
          <p:nvPr>
            <p:ph type="dt" sz="half" idx="10"/>
          </p:nvPr>
        </p:nvSpPr>
        <p:spPr/>
        <p:txBody>
          <a:bodyPr/>
          <a:lstStyle/>
          <a:p>
            <a:fld id="{8C4A1771-B536-47CB-A5E4-DA93215232CE}" type="datetime1">
              <a:rPr lang="en-US" smtClean="0">
                <a:solidFill>
                  <a:prstClr val="black">
                    <a:tint val="75000"/>
                  </a:prstClr>
                </a:solidFill>
                <a:latin typeface="Calibri"/>
              </a:rPr>
              <a:t>5/20/22</a:t>
            </a:fld>
            <a:endParaRPr lang="en-US" dirty="0">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8F98EF31-930A-4872-9913-D784719E0E45}"/>
              </a:ext>
            </a:extLst>
          </p:cNvPr>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CF0E01DE-1AC3-42F1-BD74-92A8B50E7ADD}"/>
              </a:ext>
            </a:extLst>
          </p:cNvPr>
          <p:cNvSpPr>
            <a:spLocks noGrp="1"/>
          </p:cNvSpPr>
          <p:nvPr>
            <p:ph type="sldNum" sz="quarter" idx="12"/>
          </p:nvPr>
        </p:nvSpPr>
        <p:spPr/>
        <p:txBody>
          <a:bodyPr/>
          <a:lstStyle/>
          <a:p>
            <a:fld id="{D57F1E4F-1CFF-5643-939E-02111984F56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8733559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A1E3C-204B-4C9F-8224-1310CBBA3D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4B9CC0-0F7F-480B-A4BB-FCB1E77189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6F0C789-FE27-4FC3-B1C0-CEEB2C4216FD}"/>
              </a:ext>
            </a:extLst>
          </p:cNvPr>
          <p:cNvSpPr>
            <a:spLocks noGrp="1"/>
          </p:cNvSpPr>
          <p:nvPr>
            <p:ph type="dt" sz="half" idx="10"/>
          </p:nvPr>
        </p:nvSpPr>
        <p:spPr/>
        <p:txBody>
          <a:bodyPr/>
          <a:lstStyle/>
          <a:p>
            <a:fld id="{280B3BEA-BEE0-4AAA-8690-C75A3F690837}" type="datetime1">
              <a:rPr lang="en-US" smtClean="0">
                <a:solidFill>
                  <a:prstClr val="black">
                    <a:tint val="75000"/>
                  </a:prstClr>
                </a:solidFill>
                <a:latin typeface="Calibri"/>
              </a:rPr>
              <a:t>5/20/22</a:t>
            </a:fld>
            <a:endParaRPr lang="en-US" dirty="0">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9E478890-2980-41BA-A12A-BE8D55B6EDB0}"/>
              </a:ext>
            </a:extLst>
          </p:cNvPr>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DB19B9C0-13EE-4710-B095-CCCCEAD954C2}"/>
              </a:ext>
            </a:extLst>
          </p:cNvPr>
          <p:cNvSpPr>
            <a:spLocks noGrp="1"/>
          </p:cNvSpPr>
          <p:nvPr>
            <p:ph type="sldNum" sz="quarter" idx="12"/>
          </p:nvPr>
        </p:nvSpPr>
        <p:spPr/>
        <p:txBody>
          <a:bodyPr/>
          <a:lstStyle/>
          <a:p>
            <a:fld id="{D57F1E4F-1CFF-5643-939E-02111984F56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6631294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1EEB7-7D57-4A02-8D32-6951A2FDCC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904039-3A38-44A6-B1E9-F137602316B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F2EC83-2005-4D8B-8DFC-997318BCB04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A5B201-CAC8-4A13-8535-5F7B064D428B}"/>
              </a:ext>
            </a:extLst>
          </p:cNvPr>
          <p:cNvSpPr>
            <a:spLocks noGrp="1"/>
          </p:cNvSpPr>
          <p:nvPr>
            <p:ph type="dt" sz="half" idx="10"/>
          </p:nvPr>
        </p:nvSpPr>
        <p:spPr/>
        <p:txBody>
          <a:bodyPr/>
          <a:lstStyle/>
          <a:p>
            <a:fld id="{1317C9E6-C730-4813-BA0C-5F835A5EDE1E}" type="datetime1">
              <a:rPr lang="en-US" smtClean="0">
                <a:solidFill>
                  <a:prstClr val="black">
                    <a:tint val="75000"/>
                  </a:prstClr>
                </a:solidFill>
                <a:latin typeface="Calibri"/>
              </a:rPr>
              <a:t>5/20/22</a:t>
            </a:fld>
            <a:endParaRPr lang="en-US" dirty="0">
              <a:solidFill>
                <a:prstClr val="black">
                  <a:tint val="75000"/>
                </a:prstClr>
              </a:solidFill>
              <a:latin typeface="Calibri"/>
            </a:endParaRPr>
          </a:p>
        </p:txBody>
      </p:sp>
      <p:sp>
        <p:nvSpPr>
          <p:cNvPr id="6" name="Footer Placeholder 5">
            <a:extLst>
              <a:ext uri="{FF2B5EF4-FFF2-40B4-BE49-F238E27FC236}">
                <a16:creationId xmlns:a16="http://schemas.microsoft.com/office/drawing/2014/main" id="{7141FA97-830A-444F-8304-41D1282ADDA2}"/>
              </a:ext>
            </a:extLst>
          </p:cNvPr>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a:extLst>
              <a:ext uri="{FF2B5EF4-FFF2-40B4-BE49-F238E27FC236}">
                <a16:creationId xmlns:a16="http://schemas.microsoft.com/office/drawing/2014/main" id="{44F2F672-54A3-4C2A-BA44-66DB3C607662}"/>
              </a:ext>
            </a:extLst>
          </p:cNvPr>
          <p:cNvSpPr>
            <a:spLocks noGrp="1"/>
          </p:cNvSpPr>
          <p:nvPr>
            <p:ph type="sldNum" sz="quarter" idx="12"/>
          </p:nvPr>
        </p:nvSpPr>
        <p:spPr/>
        <p:txBody>
          <a:bodyPr/>
          <a:lstStyle/>
          <a:p>
            <a:fld id="{D57F1E4F-1CFF-5643-939E-02111984F56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871037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2BF50-069E-4287-9661-708B6856F7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3F252C0-A411-40E6-8218-33BBE5C4552B}"/>
              </a:ext>
            </a:extLst>
          </p:cNvPr>
          <p:cNvSpPr>
            <a:spLocks noGrp="1"/>
          </p:cNvSpPr>
          <p:nvPr>
            <p:ph type="dt" sz="half" idx="10"/>
          </p:nvPr>
        </p:nvSpPr>
        <p:spPr/>
        <p:txBody>
          <a:bodyPr/>
          <a:lstStyle/>
          <a:p>
            <a:fld id="{B02DEFF1-8224-480D-ABE4-F2AF2E73B814}" type="datetime1">
              <a:rPr lang="en-US" smtClean="0"/>
              <a:t>5/20/22</a:t>
            </a:fld>
            <a:endParaRPr lang="en-US" dirty="0"/>
          </a:p>
        </p:txBody>
      </p:sp>
      <p:sp>
        <p:nvSpPr>
          <p:cNvPr id="4" name="Footer Placeholder 3">
            <a:extLst>
              <a:ext uri="{FF2B5EF4-FFF2-40B4-BE49-F238E27FC236}">
                <a16:creationId xmlns:a16="http://schemas.microsoft.com/office/drawing/2014/main" id="{A63BCBB3-48DA-44F4-BF2E-28B9179FF88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05D55AE-F81C-47A1-9D67-520A6DD2ACB7}"/>
              </a:ext>
            </a:extLst>
          </p:cNvPr>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19217085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CE330-85F7-4623-B83D-1B70E731FC8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5DDCF91-68A7-4D14-A19E-E331F5FE61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095AA4D-B0BB-4B08-ABF6-128B2687F51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B10671-DC97-4E18-A555-F955359600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E5397D8-781A-4C4E-8442-1FBD4A97546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017C2C2-499F-4801-B1FB-5E42EF294D60}"/>
              </a:ext>
            </a:extLst>
          </p:cNvPr>
          <p:cNvSpPr>
            <a:spLocks noGrp="1"/>
          </p:cNvSpPr>
          <p:nvPr>
            <p:ph type="dt" sz="half" idx="10"/>
          </p:nvPr>
        </p:nvSpPr>
        <p:spPr/>
        <p:txBody>
          <a:bodyPr/>
          <a:lstStyle/>
          <a:p>
            <a:fld id="{AB096C90-8F96-42E0-8E6B-9C49D8C71EEC}" type="datetime1">
              <a:rPr lang="en-US" smtClean="0">
                <a:solidFill>
                  <a:prstClr val="black">
                    <a:tint val="75000"/>
                  </a:prstClr>
                </a:solidFill>
                <a:latin typeface="Calibri"/>
              </a:rPr>
              <a:t>5/20/22</a:t>
            </a:fld>
            <a:endParaRPr lang="en-US" dirty="0">
              <a:solidFill>
                <a:prstClr val="black">
                  <a:tint val="75000"/>
                </a:prstClr>
              </a:solidFill>
              <a:latin typeface="Calibri"/>
            </a:endParaRPr>
          </a:p>
        </p:txBody>
      </p:sp>
      <p:sp>
        <p:nvSpPr>
          <p:cNvPr id="8" name="Footer Placeholder 7">
            <a:extLst>
              <a:ext uri="{FF2B5EF4-FFF2-40B4-BE49-F238E27FC236}">
                <a16:creationId xmlns:a16="http://schemas.microsoft.com/office/drawing/2014/main" id="{0663DF58-A8DA-4825-BF3E-592DDC9FF138}"/>
              </a:ext>
            </a:extLst>
          </p:cNvPr>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a:extLst>
              <a:ext uri="{FF2B5EF4-FFF2-40B4-BE49-F238E27FC236}">
                <a16:creationId xmlns:a16="http://schemas.microsoft.com/office/drawing/2014/main" id="{9D7A0C44-5C36-4DC6-846B-1EB927B465F0}"/>
              </a:ext>
            </a:extLst>
          </p:cNvPr>
          <p:cNvSpPr>
            <a:spLocks noGrp="1"/>
          </p:cNvSpPr>
          <p:nvPr>
            <p:ph type="sldNum" sz="quarter" idx="12"/>
          </p:nvPr>
        </p:nvSpPr>
        <p:spPr/>
        <p:txBody>
          <a:bodyPr/>
          <a:lstStyle/>
          <a:p>
            <a:fld id="{D57F1E4F-1CFF-5643-939E-02111984F56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2175252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2BF50-069E-4287-9661-708B6856F7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3F252C0-A411-40E6-8218-33BBE5C4552B}"/>
              </a:ext>
            </a:extLst>
          </p:cNvPr>
          <p:cNvSpPr>
            <a:spLocks noGrp="1"/>
          </p:cNvSpPr>
          <p:nvPr>
            <p:ph type="dt" sz="half" idx="10"/>
          </p:nvPr>
        </p:nvSpPr>
        <p:spPr/>
        <p:txBody>
          <a:bodyPr/>
          <a:lstStyle/>
          <a:p>
            <a:fld id="{647EA9EB-C687-4B92-B66C-24431B31DC89}" type="datetime1">
              <a:rPr lang="en-US" smtClean="0">
                <a:solidFill>
                  <a:prstClr val="black">
                    <a:tint val="75000"/>
                  </a:prstClr>
                </a:solidFill>
                <a:latin typeface="Calibri"/>
              </a:rPr>
              <a:t>5/20/22</a:t>
            </a:fld>
            <a:endParaRPr lang="en-US" dirty="0">
              <a:solidFill>
                <a:prstClr val="black">
                  <a:tint val="75000"/>
                </a:prstClr>
              </a:solidFill>
              <a:latin typeface="Calibri"/>
            </a:endParaRPr>
          </a:p>
        </p:txBody>
      </p:sp>
      <p:sp>
        <p:nvSpPr>
          <p:cNvPr id="4" name="Footer Placeholder 3">
            <a:extLst>
              <a:ext uri="{FF2B5EF4-FFF2-40B4-BE49-F238E27FC236}">
                <a16:creationId xmlns:a16="http://schemas.microsoft.com/office/drawing/2014/main" id="{A63BCBB3-48DA-44F4-BF2E-28B9179FF883}"/>
              </a:ext>
            </a:extLst>
          </p:cNvPr>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a:extLst>
              <a:ext uri="{FF2B5EF4-FFF2-40B4-BE49-F238E27FC236}">
                <a16:creationId xmlns:a16="http://schemas.microsoft.com/office/drawing/2014/main" id="{605D55AE-F81C-47A1-9D67-520A6DD2ACB7}"/>
              </a:ext>
            </a:extLst>
          </p:cNvPr>
          <p:cNvSpPr>
            <a:spLocks noGrp="1"/>
          </p:cNvSpPr>
          <p:nvPr>
            <p:ph type="sldNum" sz="quarter" idx="12"/>
          </p:nvPr>
        </p:nvSpPr>
        <p:spPr/>
        <p:txBody>
          <a:bodyPr/>
          <a:lstStyle/>
          <a:p>
            <a:fld id="{D57F1E4F-1CFF-5643-939E-02111984F56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2221566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7BA9A3-8FF6-486D-807E-B0444DB980E3}"/>
              </a:ext>
            </a:extLst>
          </p:cNvPr>
          <p:cNvSpPr>
            <a:spLocks noGrp="1"/>
          </p:cNvSpPr>
          <p:nvPr>
            <p:ph type="dt" sz="half" idx="10"/>
          </p:nvPr>
        </p:nvSpPr>
        <p:spPr/>
        <p:txBody>
          <a:bodyPr/>
          <a:lstStyle/>
          <a:p>
            <a:fld id="{EA24C20A-BC0D-457B-9A5B-A32928950F17}" type="datetime1">
              <a:rPr lang="en-US" smtClean="0">
                <a:solidFill>
                  <a:prstClr val="black">
                    <a:tint val="75000"/>
                  </a:prstClr>
                </a:solidFill>
                <a:latin typeface="Calibri"/>
              </a:rPr>
              <a:t>5/20/22</a:t>
            </a:fld>
            <a:endParaRPr lang="en-US" dirty="0">
              <a:solidFill>
                <a:prstClr val="black">
                  <a:tint val="75000"/>
                </a:prstClr>
              </a:solidFill>
              <a:latin typeface="Calibri"/>
            </a:endParaRPr>
          </a:p>
        </p:txBody>
      </p:sp>
      <p:sp>
        <p:nvSpPr>
          <p:cNvPr id="3" name="Footer Placeholder 2">
            <a:extLst>
              <a:ext uri="{FF2B5EF4-FFF2-40B4-BE49-F238E27FC236}">
                <a16:creationId xmlns:a16="http://schemas.microsoft.com/office/drawing/2014/main" id="{4AAC8791-7C93-4680-8ABC-B9E0E2AD272B}"/>
              </a:ext>
            </a:extLst>
          </p:cNvPr>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a:extLst>
              <a:ext uri="{FF2B5EF4-FFF2-40B4-BE49-F238E27FC236}">
                <a16:creationId xmlns:a16="http://schemas.microsoft.com/office/drawing/2014/main" id="{91E264AA-E999-4802-908D-9D9E1FF667F2}"/>
              </a:ext>
            </a:extLst>
          </p:cNvPr>
          <p:cNvSpPr>
            <a:spLocks noGrp="1"/>
          </p:cNvSpPr>
          <p:nvPr>
            <p:ph type="sldNum" sz="quarter" idx="12"/>
          </p:nvPr>
        </p:nvSpPr>
        <p:spPr/>
        <p:txBody>
          <a:bodyPr/>
          <a:lstStyle/>
          <a:p>
            <a:fld id="{D57F1E4F-1CFF-5643-939E-02111984F56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7198650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EBCCB-71A7-463A-A971-F7DB8E175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0565B8-B90F-4028-84FB-68D436CDDB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B47D85-3A3C-4B01-9146-1B691A6736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FB6FB3A-2041-4923-AB4B-922E28FB78A1}"/>
              </a:ext>
            </a:extLst>
          </p:cNvPr>
          <p:cNvSpPr>
            <a:spLocks noGrp="1"/>
          </p:cNvSpPr>
          <p:nvPr>
            <p:ph type="dt" sz="half" idx="10"/>
          </p:nvPr>
        </p:nvSpPr>
        <p:spPr/>
        <p:txBody>
          <a:bodyPr/>
          <a:lstStyle/>
          <a:p>
            <a:fld id="{62440152-6DB6-41E0-8B87-86421C8BDD29}" type="datetime1">
              <a:rPr lang="en-US" smtClean="0">
                <a:solidFill>
                  <a:prstClr val="black">
                    <a:tint val="75000"/>
                  </a:prstClr>
                </a:solidFill>
                <a:latin typeface="Calibri"/>
              </a:rPr>
              <a:t>5/20/22</a:t>
            </a:fld>
            <a:endParaRPr lang="en-US" dirty="0">
              <a:solidFill>
                <a:prstClr val="black">
                  <a:tint val="75000"/>
                </a:prstClr>
              </a:solidFill>
              <a:latin typeface="Calibri"/>
            </a:endParaRPr>
          </a:p>
        </p:txBody>
      </p:sp>
      <p:sp>
        <p:nvSpPr>
          <p:cNvPr id="6" name="Footer Placeholder 5">
            <a:extLst>
              <a:ext uri="{FF2B5EF4-FFF2-40B4-BE49-F238E27FC236}">
                <a16:creationId xmlns:a16="http://schemas.microsoft.com/office/drawing/2014/main" id="{8AB277EC-65AD-455D-AE89-13E451B655F5}"/>
              </a:ext>
            </a:extLst>
          </p:cNvPr>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a:extLst>
              <a:ext uri="{FF2B5EF4-FFF2-40B4-BE49-F238E27FC236}">
                <a16:creationId xmlns:a16="http://schemas.microsoft.com/office/drawing/2014/main" id="{2164690B-75C4-480F-99E1-18093B83E171}"/>
              </a:ext>
            </a:extLst>
          </p:cNvPr>
          <p:cNvSpPr>
            <a:spLocks noGrp="1"/>
          </p:cNvSpPr>
          <p:nvPr>
            <p:ph type="sldNum" sz="quarter" idx="12"/>
          </p:nvPr>
        </p:nvSpPr>
        <p:spPr/>
        <p:txBody>
          <a:bodyPr/>
          <a:lstStyle/>
          <a:p>
            <a:fld id="{D57F1E4F-1CFF-5643-939E-02111984F56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9667256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052CC-7BC7-4855-8664-3B07FA1BF9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B4AD49-5760-4C56-8537-1FE6B9E52E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01A4D4-321B-4317-B6E7-D14A88816B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05A0905-F3A7-4435-BAB7-36BD9F33383A}"/>
              </a:ext>
            </a:extLst>
          </p:cNvPr>
          <p:cNvSpPr>
            <a:spLocks noGrp="1"/>
          </p:cNvSpPr>
          <p:nvPr>
            <p:ph type="dt" sz="half" idx="10"/>
          </p:nvPr>
        </p:nvSpPr>
        <p:spPr/>
        <p:txBody>
          <a:bodyPr/>
          <a:lstStyle/>
          <a:p>
            <a:fld id="{B09EDCBF-D291-4C1D-8745-51345EFD83CA}" type="datetime1">
              <a:rPr lang="en-US" smtClean="0">
                <a:solidFill>
                  <a:prstClr val="black">
                    <a:tint val="75000"/>
                  </a:prstClr>
                </a:solidFill>
                <a:latin typeface="Calibri"/>
              </a:rPr>
              <a:t>5/20/22</a:t>
            </a:fld>
            <a:endParaRPr lang="en-US" dirty="0">
              <a:solidFill>
                <a:prstClr val="black">
                  <a:tint val="75000"/>
                </a:prstClr>
              </a:solidFill>
              <a:latin typeface="Calibri"/>
            </a:endParaRPr>
          </a:p>
        </p:txBody>
      </p:sp>
      <p:sp>
        <p:nvSpPr>
          <p:cNvPr id="6" name="Footer Placeholder 5">
            <a:extLst>
              <a:ext uri="{FF2B5EF4-FFF2-40B4-BE49-F238E27FC236}">
                <a16:creationId xmlns:a16="http://schemas.microsoft.com/office/drawing/2014/main" id="{C0C7EF6F-DC57-4011-8E5A-F4D63B0B17C2}"/>
              </a:ext>
            </a:extLst>
          </p:cNvPr>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a:extLst>
              <a:ext uri="{FF2B5EF4-FFF2-40B4-BE49-F238E27FC236}">
                <a16:creationId xmlns:a16="http://schemas.microsoft.com/office/drawing/2014/main" id="{98698353-E90A-4C43-9021-84B06678D352}"/>
              </a:ext>
            </a:extLst>
          </p:cNvPr>
          <p:cNvSpPr>
            <a:spLocks noGrp="1"/>
          </p:cNvSpPr>
          <p:nvPr>
            <p:ph type="sldNum" sz="quarter" idx="12"/>
          </p:nvPr>
        </p:nvSpPr>
        <p:spPr/>
        <p:txBody>
          <a:bodyPr/>
          <a:lstStyle/>
          <a:p>
            <a:fld id="{D57F1E4F-1CFF-5643-939E-02111984F56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9995823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4110C-D821-4F5E-88A0-C46327FA34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3D0830-36AF-432B-A45B-4234C7AF482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ABC07C-1E52-4DC0-B5B3-39E90ABA968D}"/>
              </a:ext>
            </a:extLst>
          </p:cNvPr>
          <p:cNvSpPr>
            <a:spLocks noGrp="1"/>
          </p:cNvSpPr>
          <p:nvPr>
            <p:ph type="dt" sz="half" idx="10"/>
          </p:nvPr>
        </p:nvSpPr>
        <p:spPr/>
        <p:txBody>
          <a:bodyPr/>
          <a:lstStyle/>
          <a:p>
            <a:fld id="{339397BA-4A4C-4674-B71C-C411EE6EE6B8}" type="datetime1">
              <a:rPr lang="en-US" smtClean="0">
                <a:solidFill>
                  <a:prstClr val="black">
                    <a:tint val="75000"/>
                  </a:prstClr>
                </a:solidFill>
                <a:latin typeface="Calibri"/>
              </a:rPr>
              <a:t>5/20/22</a:t>
            </a:fld>
            <a:endParaRPr lang="en-US" dirty="0">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3B2A485D-269C-4AAB-9687-249234695B33}"/>
              </a:ext>
            </a:extLst>
          </p:cNvPr>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4886C04A-4729-41DF-8B01-69DA4015B9E2}"/>
              </a:ext>
            </a:extLst>
          </p:cNvPr>
          <p:cNvSpPr>
            <a:spLocks noGrp="1"/>
          </p:cNvSpPr>
          <p:nvPr>
            <p:ph type="sldNum" sz="quarter" idx="12"/>
          </p:nvPr>
        </p:nvSpPr>
        <p:spPr/>
        <p:txBody>
          <a:bodyPr/>
          <a:lstStyle/>
          <a:p>
            <a:fld id="{D57F1E4F-1CFF-5643-939E-02111984F56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0067981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4F9225-BB00-421F-820B-92B8D3DBFB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D8D59C0-7C66-47AD-AFED-DE68B00BE42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C65AD6-6F3C-41CF-BCA7-A69AA9826063}"/>
              </a:ext>
            </a:extLst>
          </p:cNvPr>
          <p:cNvSpPr>
            <a:spLocks noGrp="1"/>
          </p:cNvSpPr>
          <p:nvPr>
            <p:ph type="dt" sz="half" idx="10"/>
          </p:nvPr>
        </p:nvSpPr>
        <p:spPr/>
        <p:txBody>
          <a:bodyPr/>
          <a:lstStyle/>
          <a:p>
            <a:fld id="{336B742B-4BA3-457F-81B0-6DD2CD2ADF97}" type="datetime1">
              <a:rPr lang="en-US" smtClean="0">
                <a:solidFill>
                  <a:prstClr val="black">
                    <a:tint val="75000"/>
                  </a:prstClr>
                </a:solidFill>
                <a:latin typeface="Calibri"/>
              </a:rPr>
              <a:t>5/20/22</a:t>
            </a:fld>
            <a:endParaRPr lang="en-US" dirty="0">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B90145F2-2D04-4B13-8B78-D8E20E331412}"/>
              </a:ext>
            </a:extLst>
          </p:cNvPr>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999529DC-4321-4DA7-87D6-FA510C5D4C13}"/>
              </a:ext>
            </a:extLst>
          </p:cNvPr>
          <p:cNvSpPr>
            <a:spLocks noGrp="1"/>
          </p:cNvSpPr>
          <p:nvPr>
            <p:ph type="sldNum" sz="quarter" idx="12"/>
          </p:nvPr>
        </p:nvSpPr>
        <p:spPr/>
        <p:txBody>
          <a:bodyPr/>
          <a:lstStyle/>
          <a:p>
            <a:fld id="{D57F1E4F-1CFF-5643-939E-02111984F56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6827546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2C08C-9DD8-47C2-94A1-5B0E85EE216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7E8AD79-9DC6-4B0A-A35B-92A74DBB80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013AA9E-CB8D-45C8-BFCD-86C8C63ABDF2}"/>
              </a:ext>
            </a:extLst>
          </p:cNvPr>
          <p:cNvSpPr>
            <a:spLocks noGrp="1"/>
          </p:cNvSpPr>
          <p:nvPr>
            <p:ph type="dt" sz="half" idx="10"/>
          </p:nvPr>
        </p:nvSpPr>
        <p:spPr/>
        <p:txBody>
          <a:bodyPr/>
          <a:lstStyle/>
          <a:p>
            <a:fld id="{0FCFE698-5FF6-4F88-93CA-478F57D4BF36}" type="datetime1">
              <a:rPr lang="en-US" smtClean="0">
                <a:solidFill>
                  <a:prstClr val="black">
                    <a:tint val="75000"/>
                  </a:prstClr>
                </a:solidFill>
                <a:latin typeface="Calibri"/>
              </a:rPr>
              <a:t>5/20/22</a:t>
            </a:fld>
            <a:endParaRPr lang="en-US" dirty="0">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C66822FC-200D-4C49-8EA9-B9B0237265BE}"/>
              </a:ext>
            </a:extLst>
          </p:cNvPr>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C77233A3-9B05-4938-9526-C6AE714816E7}"/>
              </a:ext>
            </a:extLst>
          </p:cNvPr>
          <p:cNvSpPr>
            <a:spLocks noGrp="1"/>
          </p:cNvSpPr>
          <p:nvPr>
            <p:ph type="sldNum" sz="quarter" idx="12"/>
          </p:nvPr>
        </p:nvSpPr>
        <p:spPr/>
        <p:txBody>
          <a:bodyPr/>
          <a:lstStyle/>
          <a:p>
            <a:fld id="{D57F1E4F-1CFF-5643-939E-02111984F56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1711990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B1CE5-143C-45DF-9485-0C56563C46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86F6FE-6541-4F9B-9A74-C18F8373760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DC419A-942C-44E6-BCC7-0EC6E4E89E12}"/>
              </a:ext>
            </a:extLst>
          </p:cNvPr>
          <p:cNvSpPr>
            <a:spLocks noGrp="1"/>
          </p:cNvSpPr>
          <p:nvPr>
            <p:ph type="dt" sz="half" idx="10"/>
          </p:nvPr>
        </p:nvSpPr>
        <p:spPr/>
        <p:txBody>
          <a:bodyPr/>
          <a:lstStyle/>
          <a:p>
            <a:fld id="{6CC2F8E5-99B8-4366-968B-A8A603738A0E}" type="datetime1">
              <a:rPr lang="en-US" smtClean="0">
                <a:solidFill>
                  <a:prstClr val="black">
                    <a:tint val="75000"/>
                  </a:prstClr>
                </a:solidFill>
                <a:latin typeface="Calibri"/>
              </a:rPr>
              <a:t>5/20/22</a:t>
            </a:fld>
            <a:endParaRPr lang="en-US" dirty="0">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8F98EF31-930A-4872-9913-D784719E0E45}"/>
              </a:ext>
            </a:extLst>
          </p:cNvPr>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CF0E01DE-1AC3-42F1-BD74-92A8B50E7ADD}"/>
              </a:ext>
            </a:extLst>
          </p:cNvPr>
          <p:cNvSpPr>
            <a:spLocks noGrp="1"/>
          </p:cNvSpPr>
          <p:nvPr>
            <p:ph type="sldNum" sz="quarter" idx="12"/>
          </p:nvPr>
        </p:nvSpPr>
        <p:spPr/>
        <p:txBody>
          <a:bodyPr/>
          <a:lstStyle/>
          <a:p>
            <a:fld id="{D57F1E4F-1CFF-5643-939E-02111984F56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5623270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A1E3C-204B-4C9F-8224-1310CBBA3D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4B9CC0-0F7F-480B-A4BB-FCB1E77189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6F0C789-FE27-4FC3-B1C0-CEEB2C4216FD}"/>
              </a:ext>
            </a:extLst>
          </p:cNvPr>
          <p:cNvSpPr>
            <a:spLocks noGrp="1"/>
          </p:cNvSpPr>
          <p:nvPr>
            <p:ph type="dt" sz="half" idx="10"/>
          </p:nvPr>
        </p:nvSpPr>
        <p:spPr/>
        <p:txBody>
          <a:bodyPr/>
          <a:lstStyle/>
          <a:p>
            <a:fld id="{28617DFF-09BD-46B3-8B51-46B5C4085559}" type="datetime1">
              <a:rPr lang="en-US" smtClean="0">
                <a:solidFill>
                  <a:prstClr val="black">
                    <a:tint val="75000"/>
                  </a:prstClr>
                </a:solidFill>
                <a:latin typeface="Calibri"/>
              </a:rPr>
              <a:t>5/20/22</a:t>
            </a:fld>
            <a:endParaRPr lang="en-US" dirty="0">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9E478890-2980-41BA-A12A-BE8D55B6EDB0}"/>
              </a:ext>
            </a:extLst>
          </p:cNvPr>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DB19B9C0-13EE-4710-B095-CCCCEAD954C2}"/>
              </a:ext>
            </a:extLst>
          </p:cNvPr>
          <p:cNvSpPr>
            <a:spLocks noGrp="1"/>
          </p:cNvSpPr>
          <p:nvPr>
            <p:ph type="sldNum" sz="quarter" idx="12"/>
          </p:nvPr>
        </p:nvSpPr>
        <p:spPr/>
        <p:txBody>
          <a:bodyPr/>
          <a:lstStyle/>
          <a:p>
            <a:fld id="{D57F1E4F-1CFF-5643-939E-02111984F56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343536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7BA9A3-8FF6-486D-807E-B0444DB980E3}"/>
              </a:ext>
            </a:extLst>
          </p:cNvPr>
          <p:cNvSpPr>
            <a:spLocks noGrp="1"/>
          </p:cNvSpPr>
          <p:nvPr>
            <p:ph type="dt" sz="half" idx="10"/>
          </p:nvPr>
        </p:nvSpPr>
        <p:spPr/>
        <p:txBody>
          <a:bodyPr/>
          <a:lstStyle/>
          <a:p>
            <a:fld id="{5216CA58-B0A2-48CC-A6AA-5DEC123377C1}" type="datetime1">
              <a:rPr lang="en-US" smtClean="0"/>
              <a:t>5/20/22</a:t>
            </a:fld>
            <a:endParaRPr lang="en-US" dirty="0"/>
          </a:p>
        </p:txBody>
      </p:sp>
      <p:sp>
        <p:nvSpPr>
          <p:cNvPr id="3" name="Footer Placeholder 2">
            <a:extLst>
              <a:ext uri="{FF2B5EF4-FFF2-40B4-BE49-F238E27FC236}">
                <a16:creationId xmlns:a16="http://schemas.microsoft.com/office/drawing/2014/main" id="{4AAC8791-7C93-4680-8ABC-B9E0E2AD272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1E264AA-E999-4802-908D-9D9E1FF667F2}"/>
              </a:ext>
            </a:extLst>
          </p:cNvPr>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7013013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1EEB7-7D57-4A02-8D32-6951A2FDCC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904039-3A38-44A6-B1E9-F137602316B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F2EC83-2005-4D8B-8DFC-997318BCB04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A5B201-CAC8-4A13-8535-5F7B064D428B}"/>
              </a:ext>
            </a:extLst>
          </p:cNvPr>
          <p:cNvSpPr>
            <a:spLocks noGrp="1"/>
          </p:cNvSpPr>
          <p:nvPr>
            <p:ph type="dt" sz="half" idx="10"/>
          </p:nvPr>
        </p:nvSpPr>
        <p:spPr/>
        <p:txBody>
          <a:bodyPr/>
          <a:lstStyle/>
          <a:p>
            <a:fld id="{B76B787D-E1EA-4A5D-A5D4-7E216F56E3FF}" type="datetime1">
              <a:rPr lang="en-US" smtClean="0">
                <a:solidFill>
                  <a:prstClr val="black">
                    <a:tint val="75000"/>
                  </a:prstClr>
                </a:solidFill>
                <a:latin typeface="Calibri"/>
              </a:rPr>
              <a:t>5/20/22</a:t>
            </a:fld>
            <a:endParaRPr lang="en-US" dirty="0">
              <a:solidFill>
                <a:prstClr val="black">
                  <a:tint val="75000"/>
                </a:prstClr>
              </a:solidFill>
              <a:latin typeface="Calibri"/>
            </a:endParaRPr>
          </a:p>
        </p:txBody>
      </p:sp>
      <p:sp>
        <p:nvSpPr>
          <p:cNvPr id="6" name="Footer Placeholder 5">
            <a:extLst>
              <a:ext uri="{FF2B5EF4-FFF2-40B4-BE49-F238E27FC236}">
                <a16:creationId xmlns:a16="http://schemas.microsoft.com/office/drawing/2014/main" id="{7141FA97-830A-444F-8304-41D1282ADDA2}"/>
              </a:ext>
            </a:extLst>
          </p:cNvPr>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a:extLst>
              <a:ext uri="{FF2B5EF4-FFF2-40B4-BE49-F238E27FC236}">
                <a16:creationId xmlns:a16="http://schemas.microsoft.com/office/drawing/2014/main" id="{44F2F672-54A3-4C2A-BA44-66DB3C607662}"/>
              </a:ext>
            </a:extLst>
          </p:cNvPr>
          <p:cNvSpPr>
            <a:spLocks noGrp="1"/>
          </p:cNvSpPr>
          <p:nvPr>
            <p:ph type="sldNum" sz="quarter" idx="12"/>
          </p:nvPr>
        </p:nvSpPr>
        <p:spPr/>
        <p:txBody>
          <a:bodyPr/>
          <a:lstStyle/>
          <a:p>
            <a:fld id="{D57F1E4F-1CFF-5643-939E-02111984F56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5837815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CE330-85F7-4623-B83D-1B70E731FC8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5DDCF91-68A7-4D14-A19E-E331F5FE61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095AA4D-B0BB-4B08-ABF6-128B2687F51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B10671-DC97-4E18-A555-F955359600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E5397D8-781A-4C4E-8442-1FBD4A97546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017C2C2-499F-4801-B1FB-5E42EF294D60}"/>
              </a:ext>
            </a:extLst>
          </p:cNvPr>
          <p:cNvSpPr>
            <a:spLocks noGrp="1"/>
          </p:cNvSpPr>
          <p:nvPr>
            <p:ph type="dt" sz="half" idx="10"/>
          </p:nvPr>
        </p:nvSpPr>
        <p:spPr/>
        <p:txBody>
          <a:bodyPr/>
          <a:lstStyle/>
          <a:p>
            <a:fld id="{3BEFC368-BF19-4C59-93D1-466A0FB679A3}" type="datetime1">
              <a:rPr lang="en-US" smtClean="0">
                <a:solidFill>
                  <a:prstClr val="black">
                    <a:tint val="75000"/>
                  </a:prstClr>
                </a:solidFill>
                <a:latin typeface="Calibri"/>
              </a:rPr>
              <a:t>5/20/22</a:t>
            </a:fld>
            <a:endParaRPr lang="en-US" dirty="0">
              <a:solidFill>
                <a:prstClr val="black">
                  <a:tint val="75000"/>
                </a:prstClr>
              </a:solidFill>
              <a:latin typeface="Calibri"/>
            </a:endParaRPr>
          </a:p>
        </p:txBody>
      </p:sp>
      <p:sp>
        <p:nvSpPr>
          <p:cNvPr id="8" name="Footer Placeholder 7">
            <a:extLst>
              <a:ext uri="{FF2B5EF4-FFF2-40B4-BE49-F238E27FC236}">
                <a16:creationId xmlns:a16="http://schemas.microsoft.com/office/drawing/2014/main" id="{0663DF58-A8DA-4825-BF3E-592DDC9FF138}"/>
              </a:ext>
            </a:extLst>
          </p:cNvPr>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a:extLst>
              <a:ext uri="{FF2B5EF4-FFF2-40B4-BE49-F238E27FC236}">
                <a16:creationId xmlns:a16="http://schemas.microsoft.com/office/drawing/2014/main" id="{9D7A0C44-5C36-4DC6-846B-1EB927B465F0}"/>
              </a:ext>
            </a:extLst>
          </p:cNvPr>
          <p:cNvSpPr>
            <a:spLocks noGrp="1"/>
          </p:cNvSpPr>
          <p:nvPr>
            <p:ph type="sldNum" sz="quarter" idx="12"/>
          </p:nvPr>
        </p:nvSpPr>
        <p:spPr/>
        <p:txBody>
          <a:bodyPr/>
          <a:lstStyle/>
          <a:p>
            <a:fld id="{D57F1E4F-1CFF-5643-939E-02111984F56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7119161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2BF50-069E-4287-9661-708B6856F7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3F252C0-A411-40E6-8218-33BBE5C4552B}"/>
              </a:ext>
            </a:extLst>
          </p:cNvPr>
          <p:cNvSpPr>
            <a:spLocks noGrp="1"/>
          </p:cNvSpPr>
          <p:nvPr>
            <p:ph type="dt" sz="half" idx="10"/>
          </p:nvPr>
        </p:nvSpPr>
        <p:spPr/>
        <p:txBody>
          <a:bodyPr/>
          <a:lstStyle/>
          <a:p>
            <a:fld id="{60D5C48D-D771-4D44-AF5E-BAE1C6957B1C}" type="datetime1">
              <a:rPr lang="en-US" smtClean="0">
                <a:solidFill>
                  <a:prstClr val="black">
                    <a:tint val="75000"/>
                  </a:prstClr>
                </a:solidFill>
                <a:latin typeface="Calibri"/>
              </a:rPr>
              <a:t>5/20/22</a:t>
            </a:fld>
            <a:endParaRPr lang="en-US" dirty="0">
              <a:solidFill>
                <a:prstClr val="black">
                  <a:tint val="75000"/>
                </a:prstClr>
              </a:solidFill>
              <a:latin typeface="Calibri"/>
            </a:endParaRPr>
          </a:p>
        </p:txBody>
      </p:sp>
      <p:sp>
        <p:nvSpPr>
          <p:cNvPr id="4" name="Footer Placeholder 3">
            <a:extLst>
              <a:ext uri="{FF2B5EF4-FFF2-40B4-BE49-F238E27FC236}">
                <a16:creationId xmlns:a16="http://schemas.microsoft.com/office/drawing/2014/main" id="{A63BCBB3-48DA-44F4-BF2E-28B9179FF883}"/>
              </a:ext>
            </a:extLst>
          </p:cNvPr>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a:extLst>
              <a:ext uri="{FF2B5EF4-FFF2-40B4-BE49-F238E27FC236}">
                <a16:creationId xmlns:a16="http://schemas.microsoft.com/office/drawing/2014/main" id="{605D55AE-F81C-47A1-9D67-520A6DD2ACB7}"/>
              </a:ext>
            </a:extLst>
          </p:cNvPr>
          <p:cNvSpPr>
            <a:spLocks noGrp="1"/>
          </p:cNvSpPr>
          <p:nvPr>
            <p:ph type="sldNum" sz="quarter" idx="12"/>
          </p:nvPr>
        </p:nvSpPr>
        <p:spPr/>
        <p:txBody>
          <a:bodyPr/>
          <a:lstStyle/>
          <a:p>
            <a:fld id="{D57F1E4F-1CFF-5643-939E-02111984F56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6424235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7BA9A3-8FF6-486D-807E-B0444DB980E3}"/>
              </a:ext>
            </a:extLst>
          </p:cNvPr>
          <p:cNvSpPr>
            <a:spLocks noGrp="1"/>
          </p:cNvSpPr>
          <p:nvPr>
            <p:ph type="dt" sz="half" idx="10"/>
          </p:nvPr>
        </p:nvSpPr>
        <p:spPr/>
        <p:txBody>
          <a:bodyPr/>
          <a:lstStyle/>
          <a:p>
            <a:fld id="{AA27377C-F6BF-41C1-B28C-6585B50035FE}" type="datetime1">
              <a:rPr lang="en-US" smtClean="0">
                <a:solidFill>
                  <a:prstClr val="black">
                    <a:tint val="75000"/>
                  </a:prstClr>
                </a:solidFill>
                <a:latin typeface="Calibri"/>
              </a:rPr>
              <a:t>5/20/22</a:t>
            </a:fld>
            <a:endParaRPr lang="en-US" dirty="0">
              <a:solidFill>
                <a:prstClr val="black">
                  <a:tint val="75000"/>
                </a:prstClr>
              </a:solidFill>
              <a:latin typeface="Calibri"/>
            </a:endParaRPr>
          </a:p>
        </p:txBody>
      </p:sp>
      <p:sp>
        <p:nvSpPr>
          <p:cNvPr id="3" name="Footer Placeholder 2">
            <a:extLst>
              <a:ext uri="{FF2B5EF4-FFF2-40B4-BE49-F238E27FC236}">
                <a16:creationId xmlns:a16="http://schemas.microsoft.com/office/drawing/2014/main" id="{4AAC8791-7C93-4680-8ABC-B9E0E2AD272B}"/>
              </a:ext>
            </a:extLst>
          </p:cNvPr>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a:extLst>
              <a:ext uri="{FF2B5EF4-FFF2-40B4-BE49-F238E27FC236}">
                <a16:creationId xmlns:a16="http://schemas.microsoft.com/office/drawing/2014/main" id="{91E264AA-E999-4802-908D-9D9E1FF667F2}"/>
              </a:ext>
            </a:extLst>
          </p:cNvPr>
          <p:cNvSpPr>
            <a:spLocks noGrp="1"/>
          </p:cNvSpPr>
          <p:nvPr>
            <p:ph type="sldNum" sz="quarter" idx="12"/>
          </p:nvPr>
        </p:nvSpPr>
        <p:spPr/>
        <p:txBody>
          <a:bodyPr/>
          <a:lstStyle/>
          <a:p>
            <a:fld id="{D57F1E4F-1CFF-5643-939E-02111984F56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8398602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EBCCB-71A7-463A-A971-F7DB8E175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0565B8-B90F-4028-84FB-68D436CDDB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B47D85-3A3C-4B01-9146-1B691A6736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FB6FB3A-2041-4923-AB4B-922E28FB78A1}"/>
              </a:ext>
            </a:extLst>
          </p:cNvPr>
          <p:cNvSpPr>
            <a:spLocks noGrp="1"/>
          </p:cNvSpPr>
          <p:nvPr>
            <p:ph type="dt" sz="half" idx="10"/>
          </p:nvPr>
        </p:nvSpPr>
        <p:spPr/>
        <p:txBody>
          <a:bodyPr/>
          <a:lstStyle/>
          <a:p>
            <a:fld id="{AF845465-0FA5-48F7-81B3-87C912FB845E}" type="datetime1">
              <a:rPr lang="en-US" smtClean="0">
                <a:solidFill>
                  <a:prstClr val="black">
                    <a:tint val="75000"/>
                  </a:prstClr>
                </a:solidFill>
                <a:latin typeface="Calibri"/>
              </a:rPr>
              <a:t>5/20/22</a:t>
            </a:fld>
            <a:endParaRPr lang="en-US" dirty="0">
              <a:solidFill>
                <a:prstClr val="black">
                  <a:tint val="75000"/>
                </a:prstClr>
              </a:solidFill>
              <a:latin typeface="Calibri"/>
            </a:endParaRPr>
          </a:p>
        </p:txBody>
      </p:sp>
      <p:sp>
        <p:nvSpPr>
          <p:cNvPr id="6" name="Footer Placeholder 5">
            <a:extLst>
              <a:ext uri="{FF2B5EF4-FFF2-40B4-BE49-F238E27FC236}">
                <a16:creationId xmlns:a16="http://schemas.microsoft.com/office/drawing/2014/main" id="{8AB277EC-65AD-455D-AE89-13E451B655F5}"/>
              </a:ext>
            </a:extLst>
          </p:cNvPr>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a:extLst>
              <a:ext uri="{FF2B5EF4-FFF2-40B4-BE49-F238E27FC236}">
                <a16:creationId xmlns:a16="http://schemas.microsoft.com/office/drawing/2014/main" id="{2164690B-75C4-480F-99E1-18093B83E171}"/>
              </a:ext>
            </a:extLst>
          </p:cNvPr>
          <p:cNvSpPr>
            <a:spLocks noGrp="1"/>
          </p:cNvSpPr>
          <p:nvPr>
            <p:ph type="sldNum" sz="quarter" idx="12"/>
          </p:nvPr>
        </p:nvSpPr>
        <p:spPr/>
        <p:txBody>
          <a:bodyPr/>
          <a:lstStyle/>
          <a:p>
            <a:fld id="{D57F1E4F-1CFF-5643-939E-02111984F56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07677358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052CC-7BC7-4855-8664-3B07FA1BF9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B4AD49-5760-4C56-8537-1FE6B9E52E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01A4D4-321B-4317-B6E7-D14A88816B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05A0905-F3A7-4435-BAB7-36BD9F33383A}"/>
              </a:ext>
            </a:extLst>
          </p:cNvPr>
          <p:cNvSpPr>
            <a:spLocks noGrp="1"/>
          </p:cNvSpPr>
          <p:nvPr>
            <p:ph type="dt" sz="half" idx="10"/>
          </p:nvPr>
        </p:nvSpPr>
        <p:spPr/>
        <p:txBody>
          <a:bodyPr/>
          <a:lstStyle/>
          <a:p>
            <a:fld id="{1A843CDB-7D48-4BAA-B283-8D498B67A6E9}" type="datetime1">
              <a:rPr lang="en-US" smtClean="0">
                <a:solidFill>
                  <a:prstClr val="black">
                    <a:tint val="75000"/>
                  </a:prstClr>
                </a:solidFill>
                <a:latin typeface="Calibri"/>
              </a:rPr>
              <a:t>5/20/22</a:t>
            </a:fld>
            <a:endParaRPr lang="en-US" dirty="0">
              <a:solidFill>
                <a:prstClr val="black">
                  <a:tint val="75000"/>
                </a:prstClr>
              </a:solidFill>
              <a:latin typeface="Calibri"/>
            </a:endParaRPr>
          </a:p>
        </p:txBody>
      </p:sp>
      <p:sp>
        <p:nvSpPr>
          <p:cNvPr id="6" name="Footer Placeholder 5">
            <a:extLst>
              <a:ext uri="{FF2B5EF4-FFF2-40B4-BE49-F238E27FC236}">
                <a16:creationId xmlns:a16="http://schemas.microsoft.com/office/drawing/2014/main" id="{C0C7EF6F-DC57-4011-8E5A-F4D63B0B17C2}"/>
              </a:ext>
            </a:extLst>
          </p:cNvPr>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a:extLst>
              <a:ext uri="{FF2B5EF4-FFF2-40B4-BE49-F238E27FC236}">
                <a16:creationId xmlns:a16="http://schemas.microsoft.com/office/drawing/2014/main" id="{98698353-E90A-4C43-9021-84B06678D352}"/>
              </a:ext>
            </a:extLst>
          </p:cNvPr>
          <p:cNvSpPr>
            <a:spLocks noGrp="1"/>
          </p:cNvSpPr>
          <p:nvPr>
            <p:ph type="sldNum" sz="quarter" idx="12"/>
          </p:nvPr>
        </p:nvSpPr>
        <p:spPr/>
        <p:txBody>
          <a:bodyPr/>
          <a:lstStyle/>
          <a:p>
            <a:fld id="{D57F1E4F-1CFF-5643-939E-02111984F56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4094001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4110C-D821-4F5E-88A0-C46327FA34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3D0830-36AF-432B-A45B-4234C7AF482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ABC07C-1E52-4DC0-B5B3-39E90ABA968D}"/>
              </a:ext>
            </a:extLst>
          </p:cNvPr>
          <p:cNvSpPr>
            <a:spLocks noGrp="1"/>
          </p:cNvSpPr>
          <p:nvPr>
            <p:ph type="dt" sz="half" idx="10"/>
          </p:nvPr>
        </p:nvSpPr>
        <p:spPr/>
        <p:txBody>
          <a:bodyPr/>
          <a:lstStyle/>
          <a:p>
            <a:fld id="{7F0F442B-44C0-4C46-ACF7-D7919983BEB2}" type="datetime1">
              <a:rPr lang="en-US" smtClean="0">
                <a:solidFill>
                  <a:prstClr val="black">
                    <a:tint val="75000"/>
                  </a:prstClr>
                </a:solidFill>
                <a:latin typeface="Calibri"/>
              </a:rPr>
              <a:t>5/20/22</a:t>
            </a:fld>
            <a:endParaRPr lang="en-US" dirty="0">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3B2A485D-269C-4AAB-9687-249234695B33}"/>
              </a:ext>
            </a:extLst>
          </p:cNvPr>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4886C04A-4729-41DF-8B01-69DA4015B9E2}"/>
              </a:ext>
            </a:extLst>
          </p:cNvPr>
          <p:cNvSpPr>
            <a:spLocks noGrp="1"/>
          </p:cNvSpPr>
          <p:nvPr>
            <p:ph type="sldNum" sz="quarter" idx="12"/>
          </p:nvPr>
        </p:nvSpPr>
        <p:spPr/>
        <p:txBody>
          <a:bodyPr/>
          <a:lstStyle/>
          <a:p>
            <a:fld id="{D57F1E4F-1CFF-5643-939E-02111984F56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30076275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4F9225-BB00-421F-820B-92B8D3DBFB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D8D59C0-7C66-47AD-AFED-DE68B00BE42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C65AD6-6F3C-41CF-BCA7-A69AA9826063}"/>
              </a:ext>
            </a:extLst>
          </p:cNvPr>
          <p:cNvSpPr>
            <a:spLocks noGrp="1"/>
          </p:cNvSpPr>
          <p:nvPr>
            <p:ph type="dt" sz="half" idx="10"/>
          </p:nvPr>
        </p:nvSpPr>
        <p:spPr/>
        <p:txBody>
          <a:bodyPr/>
          <a:lstStyle/>
          <a:p>
            <a:fld id="{CD8D5B6D-F786-4CE9-85DB-F8C71C15CAC0}" type="datetime1">
              <a:rPr lang="en-US" smtClean="0">
                <a:solidFill>
                  <a:prstClr val="black">
                    <a:tint val="75000"/>
                  </a:prstClr>
                </a:solidFill>
                <a:latin typeface="Calibri"/>
              </a:rPr>
              <a:t>5/20/22</a:t>
            </a:fld>
            <a:endParaRPr lang="en-US" dirty="0">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B90145F2-2D04-4B13-8B78-D8E20E331412}"/>
              </a:ext>
            </a:extLst>
          </p:cNvPr>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999529DC-4321-4DA7-87D6-FA510C5D4C13}"/>
              </a:ext>
            </a:extLst>
          </p:cNvPr>
          <p:cNvSpPr>
            <a:spLocks noGrp="1"/>
          </p:cNvSpPr>
          <p:nvPr>
            <p:ph type="sldNum" sz="quarter" idx="12"/>
          </p:nvPr>
        </p:nvSpPr>
        <p:spPr/>
        <p:txBody>
          <a:bodyPr/>
          <a:lstStyle/>
          <a:p>
            <a:fld id="{D57F1E4F-1CFF-5643-939E-02111984F56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860196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EBCCB-71A7-463A-A971-F7DB8E175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0565B8-B90F-4028-84FB-68D436CDDB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B47D85-3A3C-4B01-9146-1B691A6736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FB6FB3A-2041-4923-AB4B-922E28FB78A1}"/>
              </a:ext>
            </a:extLst>
          </p:cNvPr>
          <p:cNvSpPr>
            <a:spLocks noGrp="1"/>
          </p:cNvSpPr>
          <p:nvPr>
            <p:ph type="dt" sz="half" idx="10"/>
          </p:nvPr>
        </p:nvSpPr>
        <p:spPr/>
        <p:txBody>
          <a:bodyPr/>
          <a:lstStyle/>
          <a:p>
            <a:fld id="{F960429D-1E63-498F-AD8A-834C7977FF3B}" type="datetime1">
              <a:rPr lang="en-US" smtClean="0"/>
              <a:t>5/20/22</a:t>
            </a:fld>
            <a:endParaRPr lang="en-US" dirty="0"/>
          </a:p>
        </p:txBody>
      </p:sp>
      <p:sp>
        <p:nvSpPr>
          <p:cNvPr id="6" name="Footer Placeholder 5">
            <a:extLst>
              <a:ext uri="{FF2B5EF4-FFF2-40B4-BE49-F238E27FC236}">
                <a16:creationId xmlns:a16="http://schemas.microsoft.com/office/drawing/2014/main" id="{8AB277EC-65AD-455D-AE89-13E451B655F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164690B-75C4-480F-99E1-18093B83E171}"/>
              </a:ext>
            </a:extLst>
          </p:cNvPr>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28618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052CC-7BC7-4855-8664-3B07FA1BF9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B4AD49-5760-4C56-8537-1FE6B9E52E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01A4D4-321B-4317-B6E7-D14A88816B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05A0905-F3A7-4435-BAB7-36BD9F33383A}"/>
              </a:ext>
            </a:extLst>
          </p:cNvPr>
          <p:cNvSpPr>
            <a:spLocks noGrp="1"/>
          </p:cNvSpPr>
          <p:nvPr>
            <p:ph type="dt" sz="half" idx="10"/>
          </p:nvPr>
        </p:nvSpPr>
        <p:spPr/>
        <p:txBody>
          <a:bodyPr/>
          <a:lstStyle/>
          <a:p>
            <a:fld id="{B571CE59-FC78-402E-A0BF-9EB84EFF1AB4}" type="datetime1">
              <a:rPr lang="en-US" smtClean="0"/>
              <a:t>5/20/22</a:t>
            </a:fld>
            <a:endParaRPr lang="en-US" dirty="0"/>
          </a:p>
        </p:txBody>
      </p:sp>
      <p:sp>
        <p:nvSpPr>
          <p:cNvPr id="6" name="Footer Placeholder 5">
            <a:extLst>
              <a:ext uri="{FF2B5EF4-FFF2-40B4-BE49-F238E27FC236}">
                <a16:creationId xmlns:a16="http://schemas.microsoft.com/office/drawing/2014/main" id="{C0C7EF6F-DC57-4011-8E5A-F4D63B0B17C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8698353-E90A-4C43-9021-84B06678D352}"/>
              </a:ext>
            </a:extLst>
          </p:cNvPr>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432712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4CA265-A398-48BA-9AE6-02BC7CBF9E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52D3D34-ED5B-48A0-A868-2AF81AD367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0ECEF6-3118-4A9B-A97A-198A202E77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E950A1-7550-4996-A3ED-EAEC755D25F9}" type="datetime1">
              <a:rPr lang="en-US" smtClean="0"/>
              <a:t>5/20/22</a:t>
            </a:fld>
            <a:endParaRPr lang="en-US" dirty="0"/>
          </a:p>
        </p:txBody>
      </p:sp>
      <p:sp>
        <p:nvSpPr>
          <p:cNvPr id="5" name="Footer Placeholder 4">
            <a:extLst>
              <a:ext uri="{FF2B5EF4-FFF2-40B4-BE49-F238E27FC236}">
                <a16:creationId xmlns:a16="http://schemas.microsoft.com/office/drawing/2014/main" id="{07BED360-E514-4BA8-820A-4F1142212F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011A401-8269-4266-BC6F-2751A3FEF9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415648009"/>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F159EB-11F9-438D-8054-E46242A3D076}" type="datetime1">
              <a:rPr lang="en-US" smtClean="0"/>
              <a:t>5/20/22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1296769492"/>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CC244E-6660-445B-B124-037E20317239}" type="datetime1">
              <a:rPr lang="en-US" smtClean="0">
                <a:solidFill>
                  <a:prstClr val="white">
                    <a:tint val="75000"/>
                  </a:prstClr>
                </a:solidFill>
                <a:latin typeface="Calibri"/>
              </a:rPr>
              <a:t>5/20/22</a:t>
            </a:fld>
            <a:endParaRPr lang="en-US" dirty="0">
              <a:solidFill>
                <a:prstClr val="white">
                  <a:tint val="75000"/>
                </a:prstClr>
              </a:solidFill>
              <a:latin typeface="Calibri"/>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02111984F565}"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229078178"/>
      </p:ext>
    </p:extLst>
  </p:cSld>
  <p:clrMap bg1="dk1" tx1="lt1" bg2="dk2" tx2="lt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4CA265-A398-48BA-9AE6-02BC7CBF9E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52D3D34-ED5B-48A0-A868-2AF81AD367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0ECEF6-3118-4A9B-A97A-198A202E77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67F09F-8929-480E-8E5B-26624A996F1B}" type="datetime1">
              <a:rPr lang="en-US" smtClean="0">
                <a:solidFill>
                  <a:prstClr val="black">
                    <a:tint val="75000"/>
                  </a:prstClr>
                </a:solidFill>
                <a:latin typeface="Calibri"/>
              </a:rPr>
              <a:t>5/20/22</a:t>
            </a:fld>
            <a:endParaRPr lang="en-US" dirty="0">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07BED360-E514-4BA8-820A-4F1142212F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8011A401-8269-4266-BC6F-2751A3FEF9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02111984F56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706933306"/>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4CA265-A398-48BA-9AE6-02BC7CBF9E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52D3D34-ED5B-48A0-A868-2AF81AD367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0ECEF6-3118-4A9B-A97A-198A202E77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F6A531-1916-4D00-A88E-023248F42374}" type="datetime1">
              <a:rPr lang="en-US" smtClean="0">
                <a:solidFill>
                  <a:prstClr val="black">
                    <a:tint val="75000"/>
                  </a:prstClr>
                </a:solidFill>
                <a:latin typeface="Calibri"/>
              </a:rPr>
              <a:t>5/20/22</a:t>
            </a:fld>
            <a:endParaRPr lang="en-US" dirty="0">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07BED360-E514-4BA8-820A-4F1142212F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8011A401-8269-4266-BC6F-2751A3FEF9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02111984F56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806367889"/>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4CA265-A398-48BA-9AE6-02BC7CBF9E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52D3D34-ED5B-48A0-A868-2AF81AD367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0ECEF6-3118-4A9B-A97A-198A202E77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8723EE-8DDE-45BF-856F-6B525A220060}" type="datetime1">
              <a:rPr lang="en-US" smtClean="0">
                <a:solidFill>
                  <a:prstClr val="black">
                    <a:tint val="75000"/>
                  </a:prstClr>
                </a:solidFill>
                <a:latin typeface="Calibri"/>
              </a:rPr>
              <a:t>5/20/22</a:t>
            </a:fld>
            <a:endParaRPr lang="en-US" dirty="0">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07BED360-E514-4BA8-820A-4F1142212F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8011A401-8269-4266-BC6F-2751A3FEF9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02111984F56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811932913"/>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4CA265-A398-48BA-9AE6-02BC7CBF9E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52D3D34-ED5B-48A0-A868-2AF81AD367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0ECEF6-3118-4A9B-A97A-198A202E77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E7A3AB-F19F-4EF3-9566-CE54E8AED2F8}" type="datetime1">
              <a:rPr lang="en-US" smtClean="0">
                <a:solidFill>
                  <a:prstClr val="black">
                    <a:tint val="75000"/>
                  </a:prstClr>
                </a:solidFill>
                <a:latin typeface="Calibri"/>
              </a:rPr>
              <a:t>5/20/22</a:t>
            </a:fld>
            <a:endParaRPr lang="en-US" dirty="0">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07BED360-E514-4BA8-820A-4F1142212F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8011A401-8269-4266-BC6F-2751A3FEF9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02111984F56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594135743"/>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oleObject" Target="../embeddings/oleObject6.bin"/><Relationship Id="rId18" Type="http://schemas.openxmlformats.org/officeDocument/2006/relationships/image" Target="../media/image44.wmf"/><Relationship Id="rId26" Type="http://schemas.openxmlformats.org/officeDocument/2006/relationships/image" Target="../media/image48.png"/><Relationship Id="rId3" Type="http://schemas.openxmlformats.org/officeDocument/2006/relationships/notesSlide" Target="../notesSlides/notesSlide11.xml"/><Relationship Id="rId21" Type="http://schemas.openxmlformats.org/officeDocument/2006/relationships/oleObject" Target="../embeddings/oleObject10.bin"/><Relationship Id="rId7" Type="http://schemas.openxmlformats.org/officeDocument/2006/relationships/image" Target="../media/image39.emf"/><Relationship Id="rId12" Type="http://schemas.openxmlformats.org/officeDocument/2006/relationships/image" Target="../media/image41.wmf"/><Relationship Id="rId17" Type="http://schemas.openxmlformats.org/officeDocument/2006/relationships/oleObject" Target="../embeddings/oleObject8.bin"/><Relationship Id="rId25" Type="http://schemas.openxmlformats.org/officeDocument/2006/relationships/image" Target="../media/image47.wmf"/><Relationship Id="rId2" Type="http://schemas.openxmlformats.org/officeDocument/2006/relationships/slideLayout" Target="../slideLayouts/slideLayout35.xml"/><Relationship Id="rId16" Type="http://schemas.openxmlformats.org/officeDocument/2006/relationships/image" Target="../media/image43.wmf"/><Relationship Id="rId20" Type="http://schemas.openxmlformats.org/officeDocument/2006/relationships/image" Target="../media/image45.wmf"/><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oleObject" Target="../embeddings/oleObject5.bin"/><Relationship Id="rId24" Type="http://schemas.openxmlformats.org/officeDocument/2006/relationships/oleObject" Target="../embeddings/oleObject11.bin"/><Relationship Id="rId5" Type="http://schemas.openxmlformats.org/officeDocument/2006/relationships/image" Target="../media/image38.emf"/><Relationship Id="rId15" Type="http://schemas.openxmlformats.org/officeDocument/2006/relationships/oleObject" Target="../embeddings/oleObject7.bin"/><Relationship Id="rId23" Type="http://schemas.openxmlformats.org/officeDocument/2006/relationships/image" Target="../media/image56.png"/><Relationship Id="rId10" Type="http://schemas.openxmlformats.org/officeDocument/2006/relationships/oleObject" Target="../embeddings/oleObject4.bin"/><Relationship Id="rId19" Type="http://schemas.openxmlformats.org/officeDocument/2006/relationships/oleObject" Target="../embeddings/oleObject9.bin"/><Relationship Id="rId4" Type="http://schemas.openxmlformats.org/officeDocument/2006/relationships/oleObject" Target="../embeddings/oleObject1.bin"/><Relationship Id="rId9" Type="http://schemas.openxmlformats.org/officeDocument/2006/relationships/image" Target="../media/image40.emf"/><Relationship Id="rId14" Type="http://schemas.openxmlformats.org/officeDocument/2006/relationships/image" Target="../media/image42.wmf"/><Relationship Id="rId22" Type="http://schemas.openxmlformats.org/officeDocument/2006/relationships/image" Target="../media/image46.w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3.xml"/><Relationship Id="rId1" Type="http://schemas.openxmlformats.org/officeDocument/2006/relationships/slideLayout" Target="../slideLayouts/slideLayout68.xml"/></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35.xml"/><Relationship Id="rId5" Type="http://schemas.openxmlformats.org/officeDocument/2006/relationships/image" Target="../media/image51.png"/><Relationship Id="rId4" Type="http://schemas.openxmlformats.org/officeDocument/2006/relationships/image" Target="../media/image49.jpeg"/></Relationships>
</file>

<file path=ppt/slides/_rels/slide15.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5.xml"/><Relationship Id="rId1" Type="http://schemas.openxmlformats.org/officeDocument/2006/relationships/slideLayout" Target="../slideLayouts/slideLayout46.xml"/><Relationship Id="rId4" Type="http://schemas.openxmlformats.org/officeDocument/2006/relationships/image" Target="../media/image53.emf"/></Relationships>
</file>

<file path=ppt/slides/_rels/slide16.xml.rels><?xml version="1.0" encoding="UTF-8" standalone="yes"?>
<Relationships xmlns="http://schemas.openxmlformats.org/package/2006/relationships"><Relationship Id="rId3" Type="http://schemas.openxmlformats.org/officeDocument/2006/relationships/image" Target="../media/image54.JPG"/><Relationship Id="rId7"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3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image" Target="../media/image211.png"/><Relationship Id="rId7" Type="http://schemas.openxmlformats.org/officeDocument/2006/relationships/image" Target="../media/image215.png"/><Relationship Id="rId2" Type="http://schemas.openxmlformats.org/officeDocument/2006/relationships/notesSlide" Target="../notesSlides/notesSlide17.xml"/><Relationship Id="rId1" Type="http://schemas.openxmlformats.org/officeDocument/2006/relationships/slideLayout" Target="../slideLayouts/slideLayout35.xml"/><Relationship Id="rId6" Type="http://schemas.openxmlformats.org/officeDocument/2006/relationships/image" Target="../media/image214.png"/><Relationship Id="rId5" Type="http://schemas.openxmlformats.org/officeDocument/2006/relationships/image" Target="../media/image213.png"/><Relationship Id="rId4" Type="http://schemas.openxmlformats.org/officeDocument/2006/relationships/image" Target="../media/image212.png"/></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46.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46.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5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20.xml"/><Relationship Id="rId1" Type="http://schemas.openxmlformats.org/officeDocument/2006/relationships/slideLayout" Target="../slideLayouts/slideLayout24.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 Id="rId9" Type="http://schemas.openxmlformats.org/officeDocument/2006/relationships/image" Target="../media/image75.png"/></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notesSlide" Target="../notesSlides/notesSlide21.xml"/><Relationship Id="rId7" Type="http://schemas.openxmlformats.org/officeDocument/2006/relationships/image" Target="../media/image38.emf"/><Relationship Id="rId2" Type="http://schemas.openxmlformats.org/officeDocument/2006/relationships/slideLayout" Target="../slideLayouts/slideLayout24.xml"/><Relationship Id="rId1" Type="http://schemas.openxmlformats.org/officeDocument/2006/relationships/vmlDrawing" Target="../drawings/vmlDrawing2.vml"/><Relationship Id="rId6" Type="http://schemas.openxmlformats.org/officeDocument/2006/relationships/oleObject" Target="../embeddings/oleObject13.bin"/><Relationship Id="rId11" Type="http://schemas.openxmlformats.org/officeDocument/2006/relationships/image" Target="../media/image1790.png"/><Relationship Id="rId5" Type="http://schemas.openxmlformats.org/officeDocument/2006/relationships/image" Target="../media/image40.emf"/><Relationship Id="rId10" Type="http://schemas.openxmlformats.org/officeDocument/2006/relationships/oleObject" Target="../embeddings/oleObject15.bin"/><Relationship Id="rId4" Type="http://schemas.openxmlformats.org/officeDocument/2006/relationships/oleObject" Target="../embeddings/oleObject12.bin"/><Relationship Id="rId9" Type="http://schemas.openxmlformats.org/officeDocument/2006/relationships/image" Target="../media/image39.emf"/></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18.bin"/><Relationship Id="rId13" Type="http://schemas.openxmlformats.org/officeDocument/2006/relationships/image" Target="../media/image77.png"/><Relationship Id="rId26" Type="http://schemas.openxmlformats.org/officeDocument/2006/relationships/image" Target="../media/image85.png"/><Relationship Id="rId3" Type="http://schemas.openxmlformats.org/officeDocument/2006/relationships/notesSlide" Target="../notesSlides/notesSlide22.xml"/><Relationship Id="rId21" Type="http://schemas.openxmlformats.org/officeDocument/2006/relationships/image" Target="../media/image111.png"/><Relationship Id="rId7" Type="http://schemas.openxmlformats.org/officeDocument/2006/relationships/image" Target="../media/image39.emf"/><Relationship Id="rId12" Type="http://schemas.openxmlformats.org/officeDocument/2006/relationships/image" Target="../media/image76.png"/><Relationship Id="rId25" Type="http://schemas.openxmlformats.org/officeDocument/2006/relationships/image" Target="../media/image84.png"/><Relationship Id="rId2" Type="http://schemas.openxmlformats.org/officeDocument/2006/relationships/slideLayout" Target="../slideLayouts/slideLayout24.xml"/><Relationship Id="rId16" Type="http://schemas.openxmlformats.org/officeDocument/2006/relationships/image" Target="../media/image80.png"/><Relationship Id="rId29" Type="http://schemas.openxmlformats.org/officeDocument/2006/relationships/image" Target="../media/image88.png"/><Relationship Id="rId1" Type="http://schemas.openxmlformats.org/officeDocument/2006/relationships/vmlDrawing" Target="../drawings/vmlDrawing3.vml"/><Relationship Id="rId6" Type="http://schemas.openxmlformats.org/officeDocument/2006/relationships/oleObject" Target="../embeddings/oleObject17.bin"/><Relationship Id="rId11" Type="http://schemas.openxmlformats.org/officeDocument/2006/relationships/image" Target="../media/image101.png"/><Relationship Id="rId24" Type="http://schemas.openxmlformats.org/officeDocument/2006/relationships/image" Target="../media/image83.png"/><Relationship Id="rId5" Type="http://schemas.openxmlformats.org/officeDocument/2006/relationships/image" Target="../media/image38.emf"/><Relationship Id="rId15" Type="http://schemas.openxmlformats.org/officeDocument/2006/relationships/image" Target="../media/image79.png"/><Relationship Id="rId23" Type="http://schemas.openxmlformats.org/officeDocument/2006/relationships/image" Target="../media/image82.png"/><Relationship Id="rId28" Type="http://schemas.openxmlformats.org/officeDocument/2006/relationships/image" Target="../media/image87.png"/><Relationship Id="rId10" Type="http://schemas.openxmlformats.org/officeDocument/2006/relationships/oleObject" Target="../embeddings/oleObject19.bin"/><Relationship Id="rId4" Type="http://schemas.openxmlformats.org/officeDocument/2006/relationships/oleObject" Target="../embeddings/oleObject16.bin"/><Relationship Id="rId9" Type="http://schemas.openxmlformats.org/officeDocument/2006/relationships/image" Target="../media/image40.emf"/><Relationship Id="rId14" Type="http://schemas.openxmlformats.org/officeDocument/2006/relationships/image" Target="../media/image78.png"/><Relationship Id="rId22" Type="http://schemas.openxmlformats.org/officeDocument/2006/relationships/image" Target="../media/image81.png"/><Relationship Id="rId27" Type="http://schemas.openxmlformats.org/officeDocument/2006/relationships/image" Target="../media/image86.png"/></Relationships>
</file>

<file path=ppt/slides/_rels/slide2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22.bin"/><Relationship Id="rId3" Type="http://schemas.openxmlformats.org/officeDocument/2006/relationships/notesSlide" Target="../notesSlides/notesSlide24.xml"/><Relationship Id="rId7" Type="http://schemas.openxmlformats.org/officeDocument/2006/relationships/image" Target="../media/image40.emf"/><Relationship Id="rId2" Type="http://schemas.openxmlformats.org/officeDocument/2006/relationships/slideLayout" Target="../slideLayouts/slideLayout13.xml"/><Relationship Id="rId1" Type="http://schemas.openxmlformats.org/officeDocument/2006/relationships/vmlDrawing" Target="../drawings/vmlDrawing4.vml"/><Relationship Id="rId6" Type="http://schemas.openxmlformats.org/officeDocument/2006/relationships/oleObject" Target="../embeddings/oleObject21.bin"/><Relationship Id="rId5" Type="http://schemas.openxmlformats.org/officeDocument/2006/relationships/image" Target="../media/image39.emf"/><Relationship Id="rId10" Type="http://schemas.openxmlformats.org/officeDocument/2006/relationships/oleObject" Target="../embeddings/oleObject24.bin"/><Relationship Id="rId4" Type="http://schemas.openxmlformats.org/officeDocument/2006/relationships/oleObject" Target="../embeddings/oleObject20.bin"/><Relationship Id="rId9" Type="http://schemas.openxmlformats.org/officeDocument/2006/relationships/oleObject" Target="../embeddings/oleObject23.bin"/></Relationships>
</file>

<file path=ppt/slides/_rels/slide25.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3.png"/><Relationship Id="rId18" Type="http://schemas.openxmlformats.org/officeDocument/2006/relationships/image" Target="../media/image108.emf"/><Relationship Id="rId26" Type="http://schemas.openxmlformats.org/officeDocument/2006/relationships/image" Target="../media/image147.png"/><Relationship Id="rId3" Type="http://schemas.openxmlformats.org/officeDocument/2006/relationships/image" Target="../media/image93.png"/><Relationship Id="rId21" Type="http://schemas.openxmlformats.org/officeDocument/2006/relationships/image" Target="../media/image111.emf"/><Relationship Id="rId7" Type="http://schemas.openxmlformats.org/officeDocument/2006/relationships/image" Target="../media/image97.png"/><Relationship Id="rId12" Type="http://schemas.openxmlformats.org/officeDocument/2006/relationships/image" Target="../media/image102.emf"/><Relationship Id="rId17" Type="http://schemas.openxmlformats.org/officeDocument/2006/relationships/image" Target="../media/image107.emf"/><Relationship Id="rId25" Type="http://schemas.openxmlformats.org/officeDocument/2006/relationships/image" Target="../media/image146.png"/><Relationship Id="rId2" Type="http://schemas.openxmlformats.org/officeDocument/2006/relationships/notesSlide" Target="../notesSlides/notesSlide25.xml"/><Relationship Id="rId16" Type="http://schemas.openxmlformats.org/officeDocument/2006/relationships/image" Target="../media/image106.png"/><Relationship Id="rId20" Type="http://schemas.openxmlformats.org/officeDocument/2006/relationships/image" Target="../media/image110.emf"/><Relationship Id="rId29" Type="http://schemas.openxmlformats.org/officeDocument/2006/relationships/image" Target="../media/image150.png"/><Relationship Id="rId1" Type="http://schemas.openxmlformats.org/officeDocument/2006/relationships/slideLayout" Target="../slideLayouts/slideLayout2.xml"/><Relationship Id="rId6" Type="http://schemas.openxmlformats.org/officeDocument/2006/relationships/image" Target="../media/image96.png"/><Relationship Id="rId11" Type="http://schemas.openxmlformats.org/officeDocument/2006/relationships/image" Target="../media/image101.emf"/><Relationship Id="rId24" Type="http://schemas.openxmlformats.org/officeDocument/2006/relationships/image" Target="../media/image145.png"/><Relationship Id="rId32" Type="http://schemas.openxmlformats.org/officeDocument/2006/relationships/image" Target="../media/image112.emf"/><Relationship Id="rId5" Type="http://schemas.openxmlformats.org/officeDocument/2006/relationships/image" Target="../media/image95.png"/><Relationship Id="rId15" Type="http://schemas.openxmlformats.org/officeDocument/2006/relationships/image" Target="../media/image105.png"/><Relationship Id="rId23" Type="http://schemas.openxmlformats.org/officeDocument/2006/relationships/image" Target="../media/image144.png"/><Relationship Id="rId28" Type="http://schemas.openxmlformats.org/officeDocument/2006/relationships/image" Target="../media/image149.png"/><Relationship Id="rId10" Type="http://schemas.openxmlformats.org/officeDocument/2006/relationships/image" Target="../media/image100.emf"/><Relationship Id="rId19" Type="http://schemas.openxmlformats.org/officeDocument/2006/relationships/image" Target="../media/image109.emf"/><Relationship Id="rId31" Type="http://schemas.openxmlformats.org/officeDocument/2006/relationships/image" Target="../media/image152.png"/><Relationship Id="rId4" Type="http://schemas.openxmlformats.org/officeDocument/2006/relationships/image" Target="../media/image94.png"/><Relationship Id="rId9" Type="http://schemas.openxmlformats.org/officeDocument/2006/relationships/image" Target="../media/image99.emf"/><Relationship Id="rId14" Type="http://schemas.openxmlformats.org/officeDocument/2006/relationships/image" Target="../media/image104.png"/><Relationship Id="rId22" Type="http://schemas.openxmlformats.org/officeDocument/2006/relationships/image" Target="../media/image143.png"/><Relationship Id="rId27" Type="http://schemas.openxmlformats.org/officeDocument/2006/relationships/image" Target="../media/image148.png"/><Relationship Id="rId30" Type="http://schemas.openxmlformats.org/officeDocument/2006/relationships/image" Target="../media/image151.png"/></Relationships>
</file>

<file path=ppt/slides/_rels/slide27.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28.xml.rels><?xml version="1.0" encoding="UTF-8" standalone="yes"?>
<Relationships xmlns="http://schemas.openxmlformats.org/package/2006/relationships"><Relationship Id="rId8" Type="http://schemas.openxmlformats.org/officeDocument/2006/relationships/image" Target="../media/image120.emf"/><Relationship Id="rId3" Type="http://schemas.openxmlformats.org/officeDocument/2006/relationships/image" Target="../media/image115.png"/><Relationship Id="rId7" Type="http://schemas.openxmlformats.org/officeDocument/2006/relationships/image" Target="../media/image119.emf"/><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118.emf"/><Relationship Id="rId11" Type="http://schemas.openxmlformats.org/officeDocument/2006/relationships/image" Target="../media/image123.png"/><Relationship Id="rId5" Type="http://schemas.openxmlformats.org/officeDocument/2006/relationships/image" Target="../media/image117.emf"/><Relationship Id="rId10" Type="http://schemas.openxmlformats.org/officeDocument/2006/relationships/image" Target="../media/image122.emf"/><Relationship Id="rId4" Type="http://schemas.openxmlformats.org/officeDocument/2006/relationships/image" Target="../media/image116.emf"/><Relationship Id="rId9" Type="http://schemas.openxmlformats.org/officeDocument/2006/relationships/image" Target="../media/image121.emf"/></Relationships>
</file>

<file path=ppt/slides/_rels/slide2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25.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5.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29.emf"/><Relationship Id="rId5" Type="http://schemas.openxmlformats.org/officeDocument/2006/relationships/image" Target="../media/image128.emf"/><Relationship Id="rId4" Type="http://schemas.openxmlformats.org/officeDocument/2006/relationships/image" Target="../media/image127.png"/></Relationships>
</file>

<file path=ppt/slides/_rels/slide3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32.xml.rels><?xml version="1.0" encoding="UTF-8" standalone="yes"?>
<Relationships xmlns="http://schemas.openxmlformats.org/package/2006/relationships"><Relationship Id="rId8" Type="http://schemas.openxmlformats.org/officeDocument/2006/relationships/image" Target="../media/image137.JPG"/><Relationship Id="rId3" Type="http://schemas.openxmlformats.org/officeDocument/2006/relationships/image" Target="../media/image134.JPG"/><Relationship Id="rId7" Type="http://schemas.openxmlformats.org/officeDocument/2006/relationships/image" Target="../media/image136.JP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35.jpg"/><Relationship Id="rId5" Type="http://schemas.openxmlformats.org/officeDocument/2006/relationships/image" Target="../media/image137.png"/><Relationship Id="rId4" Type="http://schemas.openxmlformats.org/officeDocument/2006/relationships/image" Target="../media/image133.PNG"/></Relationships>
</file>

<file path=ppt/slides/_rels/slide33.xml.rels><?xml version="1.0" encoding="UTF-8" standalone="yes"?>
<Relationships xmlns="http://schemas.openxmlformats.org/package/2006/relationships"><Relationship Id="rId8" Type="http://schemas.openxmlformats.org/officeDocument/2006/relationships/image" Target="../media/image143.JPG"/><Relationship Id="rId3" Type="http://schemas.openxmlformats.org/officeDocument/2006/relationships/image" Target="../media/image138.JPG"/><Relationship Id="rId7" Type="http://schemas.openxmlformats.org/officeDocument/2006/relationships/image" Target="../media/image142.JPG"/><Relationship Id="rId2" Type="http://schemas.openxmlformats.org/officeDocument/2006/relationships/notesSlide" Target="../notesSlides/notesSlide32.xml"/><Relationship Id="rId1" Type="http://schemas.openxmlformats.org/officeDocument/2006/relationships/slideLayout" Target="../slideLayouts/slideLayout35.xml"/><Relationship Id="rId6" Type="http://schemas.openxmlformats.org/officeDocument/2006/relationships/image" Target="../media/image141.JPG"/><Relationship Id="rId11" Type="http://schemas.openxmlformats.org/officeDocument/2006/relationships/image" Target="../media/image146.JPG"/><Relationship Id="rId5" Type="http://schemas.openxmlformats.org/officeDocument/2006/relationships/image" Target="../media/image140.JPG"/><Relationship Id="rId10" Type="http://schemas.openxmlformats.org/officeDocument/2006/relationships/image" Target="../media/image145.JPG"/><Relationship Id="rId4" Type="http://schemas.openxmlformats.org/officeDocument/2006/relationships/image" Target="../media/image139.JPG"/><Relationship Id="rId9" Type="http://schemas.openxmlformats.org/officeDocument/2006/relationships/image" Target="../media/image144.JPG"/></Relationships>
</file>

<file path=ppt/slides/_rels/slide34.xml.rels><?xml version="1.0" encoding="UTF-8" standalone="yes"?>
<Relationships xmlns="http://schemas.openxmlformats.org/package/2006/relationships"><Relationship Id="rId3" Type="http://schemas.openxmlformats.org/officeDocument/2006/relationships/image" Target="../media/image147.emf"/><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53.png"/></Relationships>
</file>

<file path=ppt/slides/_rels/slide35.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56.emf"/><Relationship Id="rId2" Type="http://schemas.openxmlformats.org/officeDocument/2006/relationships/image" Target="../media/image155.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57.emf"/><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53.png"/><Relationship Id="rId5" Type="http://schemas.openxmlformats.org/officeDocument/2006/relationships/image" Target="../media/image159.emf"/><Relationship Id="rId4" Type="http://schemas.openxmlformats.org/officeDocument/2006/relationships/image" Target="../media/image158.emf"/></Relationships>
</file>

<file path=ppt/slides/_rels/slide38.xml.rels><?xml version="1.0" encoding="UTF-8" standalone="yes"?>
<Relationships xmlns="http://schemas.openxmlformats.org/package/2006/relationships"><Relationship Id="rId3" Type="http://schemas.openxmlformats.org/officeDocument/2006/relationships/image" Target="../media/image157.emf"/><Relationship Id="rId2" Type="http://schemas.openxmlformats.org/officeDocument/2006/relationships/image" Target="../media/image160.png"/><Relationship Id="rId1" Type="http://schemas.openxmlformats.org/officeDocument/2006/relationships/slideLayout" Target="../slideLayouts/slideLayout2.xml"/><Relationship Id="rId4" Type="http://schemas.openxmlformats.org/officeDocument/2006/relationships/image" Target="../media/image161.png"/></Relationships>
</file>

<file path=ppt/slides/_rels/slide39.xml.rels><?xml version="1.0" encoding="UTF-8" standalone="yes"?>
<Relationships xmlns="http://schemas.openxmlformats.org/package/2006/relationships"><Relationship Id="rId3" Type="http://schemas.openxmlformats.org/officeDocument/2006/relationships/image" Target="../media/image162.emf"/><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63.emf"/><Relationship Id="rId5" Type="http://schemas.openxmlformats.org/officeDocument/2006/relationships/image" Target="../media/image1600.png"/><Relationship Id="rId4" Type="http://schemas.openxmlformats.org/officeDocument/2006/relationships/image" Target="../media/image129.emf"/></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163.png"/><Relationship Id="rId4" Type="http://schemas.openxmlformats.org/officeDocument/2006/relationships/image" Target="../media/image165.JPG"/></Relationships>
</file>

<file path=ppt/slides/_rels/slide4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64.png"/><Relationship Id="rId5" Type="http://schemas.openxmlformats.org/officeDocument/2006/relationships/image" Target="../media/image168.png"/><Relationship Id="rId4" Type="http://schemas.openxmlformats.org/officeDocument/2006/relationships/image" Target="../media/image167.png"/></Relationships>
</file>

<file path=ppt/slides/_rels/slide42.xml.rels><?xml version="1.0" encoding="UTF-8" standalone="yes"?>
<Relationships xmlns="http://schemas.openxmlformats.org/package/2006/relationships"><Relationship Id="rId3" Type="http://schemas.openxmlformats.org/officeDocument/2006/relationships/image" Target="../media/image169.JP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71.png"/><Relationship Id="rId4" Type="http://schemas.openxmlformats.org/officeDocument/2006/relationships/image" Target="../media/image170.JPG"/></Relationships>
</file>

<file path=ppt/slides/_rels/slide43.xml.rels><?xml version="1.0" encoding="UTF-8" standalone="yes"?>
<Relationships xmlns="http://schemas.openxmlformats.org/package/2006/relationships"><Relationship Id="rId8" Type="http://schemas.openxmlformats.org/officeDocument/2006/relationships/image" Target="../media/image169.JPG"/><Relationship Id="rId3" Type="http://schemas.openxmlformats.org/officeDocument/2006/relationships/image" Target="../media/image172.png"/><Relationship Id="rId7" Type="http://schemas.openxmlformats.org/officeDocument/2006/relationships/image" Target="../media/image175.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74.png"/><Relationship Id="rId5" Type="http://schemas.openxmlformats.org/officeDocument/2006/relationships/image" Target="../media/image173.emf"/><Relationship Id="rId4" Type="http://schemas.openxmlformats.org/officeDocument/2006/relationships/image" Target="../media/image118.emf"/></Relationships>
</file>

<file path=ppt/slides/_rels/slide44.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hyperlink" Target="http://visl.technion.ac.il/" TargetMode="External"/><Relationship Id="rId7"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77.jpeg"/><Relationship Id="rId5" Type="http://schemas.openxmlformats.org/officeDocument/2006/relationships/image" Target="../media/image176.jpeg"/><Relationship Id="rId4" Type="http://schemas.openxmlformats.org/officeDocument/2006/relationships/hyperlink" Target="http://marsci.haifa.ac.il/" TargetMode="External"/><Relationship Id="rId9" Type="http://schemas.openxmlformats.org/officeDocument/2006/relationships/image" Target="../media/image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169.JPG"/><Relationship Id="rId3" Type="http://schemas.openxmlformats.org/officeDocument/2006/relationships/image" Target="../media/image172.png"/><Relationship Id="rId7" Type="http://schemas.openxmlformats.org/officeDocument/2006/relationships/image" Target="../media/image175.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74.png"/><Relationship Id="rId5" Type="http://schemas.openxmlformats.org/officeDocument/2006/relationships/image" Target="../media/image173.emf"/><Relationship Id="rId4" Type="http://schemas.openxmlformats.org/officeDocument/2006/relationships/image" Target="../media/image118.emf"/></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5.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5.emf"/><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3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20.emf"/><Relationship Id="rId7" Type="http://schemas.openxmlformats.org/officeDocument/2006/relationships/image" Target="../media/image23.emf"/><Relationship Id="rId12" Type="http://schemas.openxmlformats.org/officeDocument/2006/relationships/image" Target="../media/image28.png"/><Relationship Id="rId17" Type="http://schemas.openxmlformats.org/officeDocument/2006/relationships/image" Target="../media/image19.png"/><Relationship Id="rId2" Type="http://schemas.openxmlformats.org/officeDocument/2006/relationships/notesSlide" Target="../notesSlides/notesSlide7.xml"/><Relationship Id="rId16" Type="http://schemas.openxmlformats.org/officeDocument/2006/relationships/image" Target="../media/image16.png"/><Relationship Id="rId1" Type="http://schemas.openxmlformats.org/officeDocument/2006/relationships/slideLayout" Target="../slideLayouts/slideLayout35.xml"/><Relationship Id="rId6" Type="http://schemas.openxmlformats.org/officeDocument/2006/relationships/image" Target="../media/image22.emf"/><Relationship Id="rId11" Type="http://schemas.openxmlformats.org/officeDocument/2006/relationships/image" Target="../media/image27.png"/><Relationship Id="rId5" Type="http://schemas.openxmlformats.org/officeDocument/2006/relationships/image" Target="../media/image21.emf"/><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15.emf"/><Relationship Id="rId9" Type="http://schemas.openxmlformats.org/officeDocument/2006/relationships/image" Target="../media/image25.png"/><Relationship Id="rId1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0.jpeg"/><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3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46.xml"/><Relationship Id="rId5" Type="http://schemas.openxmlformats.org/officeDocument/2006/relationships/hyperlink" Target="https://www.ncbi.nlm.nih.gov/pmc/articles/PMC3895860/" TargetMode="Externa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Rectangle 90">
            <a:extLst>
              <a:ext uri="{FF2B5EF4-FFF2-40B4-BE49-F238E27FC236}">
                <a16:creationId xmlns:a16="http://schemas.microsoft.com/office/drawing/2014/main" id="{56394E10-C6C5-4C31-8358-BF7408C69D6B}"/>
              </a:ext>
            </a:extLst>
          </p:cNvPr>
          <p:cNvSpPr/>
          <p:nvPr/>
        </p:nvSpPr>
        <p:spPr>
          <a:xfrm>
            <a:off x="356086" y="2649403"/>
            <a:ext cx="2452152" cy="25085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98442" y="213557"/>
            <a:ext cx="11165832" cy="967130"/>
          </a:xfrm>
        </p:spPr>
        <p:txBody>
          <a:bodyPr>
            <a:normAutofit/>
          </a:bodyPr>
          <a:lstStyle/>
          <a:p>
            <a:pPr algn="l"/>
            <a:r>
              <a:rPr lang="en-US" sz="5500" dirty="0"/>
              <a:t>Flare in Instant Hyperspectral Cameras</a:t>
            </a:r>
            <a:endParaRPr lang="he-IL" sz="5500" b="1" i="1" dirty="0"/>
          </a:p>
        </p:txBody>
      </p:sp>
      <p:sp>
        <p:nvSpPr>
          <p:cNvPr id="5" name="Slide Number Placeholder 4">
            <a:extLst>
              <a:ext uri="{FF2B5EF4-FFF2-40B4-BE49-F238E27FC236}">
                <a16:creationId xmlns:a16="http://schemas.microsoft.com/office/drawing/2014/main" id="{EF42BA99-A01C-4742-84D4-1498C9A23B36}"/>
              </a:ext>
            </a:extLst>
          </p:cNvPr>
          <p:cNvSpPr>
            <a:spLocks noGrp="1"/>
          </p:cNvSpPr>
          <p:nvPr>
            <p:ph type="sldNum" sz="quarter" idx="12"/>
          </p:nvPr>
        </p:nvSpPr>
        <p:spPr/>
        <p:txBody>
          <a:bodyPr/>
          <a:lstStyle/>
          <a:p>
            <a:fld id="{D57F1E4F-1CFF-5643-939E-02111984F565}" type="slidenum">
              <a:rPr lang="en-US" smtClean="0"/>
              <a:t>1</a:t>
            </a:fld>
            <a:endParaRPr lang="en-US" dirty="0"/>
          </a:p>
        </p:txBody>
      </p:sp>
      <p:sp>
        <p:nvSpPr>
          <p:cNvPr id="94" name="Subtitle 2">
            <a:extLst>
              <a:ext uri="{FF2B5EF4-FFF2-40B4-BE49-F238E27FC236}">
                <a16:creationId xmlns:a16="http://schemas.microsoft.com/office/drawing/2014/main" id="{3116D30D-31BF-4165-B257-44F7A14CBA07}"/>
              </a:ext>
            </a:extLst>
          </p:cNvPr>
          <p:cNvSpPr txBox="1">
            <a:spLocks/>
          </p:cNvSpPr>
          <p:nvPr/>
        </p:nvSpPr>
        <p:spPr>
          <a:xfrm>
            <a:off x="398442" y="2104360"/>
            <a:ext cx="9144000" cy="2812009"/>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3200" dirty="0"/>
          </a:p>
          <a:p>
            <a:pPr algn="l"/>
            <a:endParaRPr lang="en-US" sz="3200" dirty="0"/>
          </a:p>
          <a:p>
            <a:pPr algn="l"/>
            <a:r>
              <a:rPr lang="en-US" sz="3200" dirty="0"/>
              <a:t>Eden Sassoon</a:t>
            </a:r>
          </a:p>
          <a:p>
            <a:pPr algn="l"/>
            <a:endParaRPr lang="en-US" dirty="0"/>
          </a:p>
          <a:p>
            <a:pPr algn="l"/>
            <a:endParaRPr lang="he-IL" sz="2600" dirty="0"/>
          </a:p>
          <a:p>
            <a:pPr algn="l"/>
            <a:r>
              <a:rPr lang="en-US" dirty="0"/>
              <a:t>Supervised by: </a:t>
            </a:r>
          </a:p>
          <a:p>
            <a:pPr algn="l"/>
            <a:r>
              <a:rPr lang="en-US" dirty="0"/>
              <a:t>Yoav Y. </a:t>
            </a:r>
            <a:r>
              <a:rPr lang="en-US" dirty="0" err="1"/>
              <a:t>Schechner</a:t>
            </a:r>
            <a:r>
              <a:rPr lang="en-US" dirty="0"/>
              <a:t> , </a:t>
            </a:r>
            <a:r>
              <a:rPr lang="en-US" dirty="0" err="1"/>
              <a:t>Tali</a:t>
            </a:r>
            <a:r>
              <a:rPr lang="en-US" dirty="0"/>
              <a:t> </a:t>
            </a:r>
            <a:r>
              <a:rPr lang="en-US" dirty="0" err="1"/>
              <a:t>Treibitz</a:t>
            </a:r>
            <a:endParaRPr lang="he-IL" dirty="0"/>
          </a:p>
        </p:txBody>
      </p:sp>
      <p:pic>
        <p:nvPicPr>
          <p:cNvPr id="41" name="Picture 40" descr="Image result for Leon H. Charney School of Marine Sciences - Home Heb">
            <a:extLst>
              <a:ext uri="{FF2B5EF4-FFF2-40B4-BE49-F238E27FC236}">
                <a16:creationId xmlns:a16="http://schemas.microsoft.com/office/drawing/2014/main" id="{1DF25034-C449-4B28-943E-1E261243E1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1361" y="5558955"/>
            <a:ext cx="3194338" cy="789915"/>
          </a:xfrm>
          <a:prstGeom prst="rect">
            <a:avLst/>
          </a:prstGeom>
          <a:noFill/>
          <a:extLst>
            <a:ext uri="{909E8E84-426E-40dd-AFC4-6F175D3DCCD1}">
              <a14:hiddenFill xmlns:a14="http://schemas.microsoft.com/office/drawing/2010/main" xmlns="">
                <a:solidFill>
                  <a:srgbClr val="FFFFFF"/>
                </a:solidFill>
              </a14:hiddenFill>
            </a:ext>
          </a:extLst>
        </p:spPr>
      </p:pic>
      <p:pic>
        <p:nvPicPr>
          <p:cNvPr id="42" name="Picture 41" descr="Image result for viterbi faculty of electrical engineering logo">
            <a:extLst>
              <a:ext uri="{FF2B5EF4-FFF2-40B4-BE49-F238E27FC236}">
                <a16:creationId xmlns:a16="http://schemas.microsoft.com/office/drawing/2014/main" id="{553375AF-C0E1-4D8A-891B-EE41C2648D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417" y="5574749"/>
            <a:ext cx="2471947" cy="823982"/>
          </a:xfrm>
          <a:prstGeom prst="rect">
            <a:avLst/>
          </a:prstGeom>
          <a:noFill/>
          <a:extLst>
            <a:ext uri="{909E8E84-426E-40dd-AFC4-6F175D3DCCD1}">
              <a14:hiddenFill xmlns:a14="http://schemas.microsoft.com/office/drawing/2010/main" xmlns="">
                <a:solidFill>
                  <a:srgbClr val="FFFFFF"/>
                </a:solidFill>
              </a14:hiddenFill>
            </a:ext>
          </a:extLst>
        </p:spPr>
      </p:pic>
      <p:sp>
        <p:nvSpPr>
          <p:cNvPr id="43" name="Rectangle 42">
            <a:extLst>
              <a:ext uri="{FF2B5EF4-FFF2-40B4-BE49-F238E27FC236}">
                <a16:creationId xmlns:a16="http://schemas.microsoft.com/office/drawing/2014/main" id="{6BADB4C5-930F-4501-9229-6CE931E95173}"/>
              </a:ext>
            </a:extLst>
          </p:cNvPr>
          <p:cNvSpPr/>
          <p:nvPr/>
        </p:nvSpPr>
        <p:spPr>
          <a:xfrm>
            <a:off x="2727574" y="6350913"/>
            <a:ext cx="3455946" cy="292388"/>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300" b="1" i="1" dirty="0">
                <a:solidFill>
                  <a:schemeClr val="tx2">
                    <a:lumMod val="75000"/>
                  </a:schemeClr>
                </a:solidFill>
              </a:rPr>
              <a:t>The Hatter Department of Marine Technologies</a:t>
            </a:r>
          </a:p>
        </p:txBody>
      </p:sp>
      <p:sp>
        <p:nvSpPr>
          <p:cNvPr id="44" name="Rectangle 43">
            <a:extLst>
              <a:ext uri="{FF2B5EF4-FFF2-40B4-BE49-F238E27FC236}">
                <a16:creationId xmlns:a16="http://schemas.microsoft.com/office/drawing/2014/main" id="{5B0B0FF1-C215-4107-B009-01EDB5DC3A0B}"/>
              </a:ext>
            </a:extLst>
          </p:cNvPr>
          <p:cNvSpPr/>
          <p:nvPr/>
        </p:nvSpPr>
        <p:spPr>
          <a:xfrm>
            <a:off x="278452" y="6350913"/>
            <a:ext cx="2124684" cy="292388"/>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300" b="1" i="1" dirty="0">
                <a:solidFill>
                  <a:schemeClr val="tx2">
                    <a:lumMod val="75000"/>
                  </a:schemeClr>
                </a:solidFill>
              </a:rPr>
              <a:t>Vision &amp; Image sciences Lab</a:t>
            </a:r>
          </a:p>
        </p:txBody>
      </p:sp>
      <p:sp>
        <p:nvSpPr>
          <p:cNvPr id="7" name="AutoShape 6" descr="https://www.overleaf.com/project/5c4f741ba5b9410b2fd315b7/file/5c93efafbc11822f8d98e2b3">
            <a:extLst>
              <a:ext uri="{FF2B5EF4-FFF2-40B4-BE49-F238E27FC236}">
                <a16:creationId xmlns:a16="http://schemas.microsoft.com/office/drawing/2014/main" id="{F82BC69F-2CF9-4422-97BC-11EA0A6167D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8" descr="https://www.overleaf.com/project/5c4f741ba5b9410b2fd315b7/file/5c9557e5dc70a17b8b0a2c3a">
            <a:extLst>
              <a:ext uri="{FF2B5EF4-FFF2-40B4-BE49-F238E27FC236}">
                <a16:creationId xmlns:a16="http://schemas.microsoft.com/office/drawing/2014/main" id="{2A5AA0CA-5B0C-43D9-A75B-919BB026C261}"/>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10" descr="https://www.overleaf.com/project/5c4f741ba5b9410b2fd315b7/file/5c959676dc70a17b8b0a3d64">
            <a:extLst>
              <a:ext uri="{FF2B5EF4-FFF2-40B4-BE49-F238E27FC236}">
                <a16:creationId xmlns:a16="http://schemas.microsoft.com/office/drawing/2014/main" id="{A0CF1AFC-442A-4E03-9D5C-678710740407}"/>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 name="Picture 16">
            <a:extLst>
              <a:ext uri="{FF2B5EF4-FFF2-40B4-BE49-F238E27FC236}">
                <a16:creationId xmlns:a16="http://schemas.microsoft.com/office/drawing/2014/main" id="{5FD48D79-21B9-4025-AF7C-7745429EA491}"/>
              </a:ext>
            </a:extLst>
          </p:cNvPr>
          <p:cNvPicPr>
            <a:picLocks noChangeAspect="1"/>
          </p:cNvPicPr>
          <p:nvPr/>
        </p:nvPicPr>
        <p:blipFill>
          <a:blip r:embed="rId5"/>
          <a:stretch>
            <a:fillRect/>
          </a:stretch>
        </p:blipFill>
        <p:spPr>
          <a:xfrm>
            <a:off x="5788240" y="1330627"/>
            <a:ext cx="6149093" cy="4244122"/>
          </a:xfrm>
          <a:prstGeom prst="rect">
            <a:avLst/>
          </a:prstGeom>
        </p:spPr>
      </p:pic>
    </p:spTree>
    <p:extLst>
      <p:ext uri="{BB962C8B-B14F-4D97-AF65-F5344CB8AC3E}">
        <p14:creationId xmlns:p14="http://schemas.microsoft.com/office/powerpoint/2010/main" val="2950938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flipH="1">
            <a:off x="4250385" y="904161"/>
            <a:ext cx="5232400" cy="3695700"/>
          </a:xfrm>
          <a:prstGeom prst="rect">
            <a:avLst/>
          </a:prstGeom>
        </p:spPr>
      </p:pic>
      <p:sp>
        <p:nvSpPr>
          <p:cNvPr id="3" name="Content Placeholder 2"/>
          <p:cNvSpPr>
            <a:spLocks noGrp="1"/>
          </p:cNvSpPr>
          <p:nvPr>
            <p:ph idx="1"/>
          </p:nvPr>
        </p:nvSpPr>
        <p:spPr>
          <a:xfrm>
            <a:off x="6835369" y="4736484"/>
            <a:ext cx="5251390" cy="1927102"/>
          </a:xfrm>
        </p:spPr>
        <p:txBody>
          <a:bodyPr>
            <a:normAutofit/>
          </a:bodyPr>
          <a:lstStyle/>
          <a:p>
            <a:pPr marL="0" indent="0">
              <a:buNone/>
            </a:pPr>
            <a:r>
              <a:rPr lang="en-US" dirty="0">
                <a:solidFill>
                  <a:schemeClr val="accent2">
                    <a:lumMod val="75000"/>
                  </a:schemeClr>
                </a:solidFill>
              </a:rPr>
              <a:t>But we show that signal has strong contamination from flare</a:t>
            </a:r>
            <a:endParaRPr lang="en-US" sz="2000" dirty="0">
              <a:solidFill>
                <a:schemeClr val="tx2">
                  <a:lumMod val="60000"/>
                  <a:lumOff val="40000"/>
                </a:schemeClr>
              </a:solidFill>
            </a:endParaRPr>
          </a:p>
          <a:p>
            <a:pPr marL="0" indent="0">
              <a:buNone/>
            </a:pPr>
            <a:endParaRPr lang="en-US" sz="2000" i="1" dirty="0">
              <a:solidFill>
                <a:schemeClr val="tx2">
                  <a:lumMod val="60000"/>
                  <a:lumOff val="40000"/>
                </a:schemeClr>
              </a:solidFill>
            </a:endParaRPr>
          </a:p>
          <a:p>
            <a:pPr marL="0" indent="0">
              <a:buNone/>
            </a:pPr>
            <a:endParaRPr lang="he-IL" sz="2000" dirty="0"/>
          </a:p>
        </p:txBody>
      </p:sp>
      <p:sp>
        <p:nvSpPr>
          <p:cNvPr id="16" name="Content Placeholder 2"/>
          <p:cNvSpPr txBox="1">
            <a:spLocks/>
          </p:cNvSpPr>
          <p:nvPr/>
        </p:nvSpPr>
        <p:spPr>
          <a:xfrm>
            <a:off x="85622" y="3162345"/>
            <a:ext cx="5644987" cy="24265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r>
              <a:rPr lang="en-US" sz="2800" dirty="0" err="1">
                <a:solidFill>
                  <a:srgbClr val="70AD47">
                    <a:lumMod val="75000"/>
                  </a:srgbClr>
                </a:solidFill>
                <a:latin typeface="Calibri"/>
              </a:rPr>
              <a:t>Hyperspectral</a:t>
            </a:r>
            <a:r>
              <a:rPr lang="en-US" sz="2800" dirty="0">
                <a:solidFill>
                  <a:srgbClr val="70AD47">
                    <a:lumMod val="75000"/>
                  </a:srgbClr>
                </a:solidFill>
                <a:latin typeface="Calibri"/>
              </a:rPr>
              <a:t> measurement of entire scenes in a single shot</a:t>
            </a:r>
          </a:p>
          <a:p>
            <a:pPr marL="457200" lvl="1" indent="0">
              <a:buFont typeface="Arial" panose="020B0604020202020204" pitchFamily="34" charset="0"/>
              <a:buNone/>
            </a:pPr>
            <a:r>
              <a:rPr lang="en-US" sz="2800" dirty="0">
                <a:solidFill>
                  <a:srgbClr val="70AD47">
                    <a:lumMod val="75000"/>
                  </a:srgbClr>
                </a:solidFill>
                <a:latin typeface="Calibri"/>
              </a:rPr>
              <a:t>Compact and suitable for mounting on robotic devices</a:t>
            </a:r>
            <a:endParaRPr lang="en-US" sz="2800" i="1" dirty="0">
              <a:solidFill>
                <a:srgbClr val="44546A">
                  <a:lumMod val="60000"/>
                  <a:lumOff val="40000"/>
                </a:srgbClr>
              </a:solidFill>
              <a:latin typeface="Calibri"/>
            </a:endParaRPr>
          </a:p>
          <a:p>
            <a:pPr marL="0" indent="0">
              <a:buFont typeface="Arial" panose="020B0604020202020204" pitchFamily="34" charset="0"/>
              <a:buNone/>
            </a:pPr>
            <a:endParaRPr lang="en-US" i="1" dirty="0">
              <a:solidFill>
                <a:srgbClr val="44546A">
                  <a:lumMod val="60000"/>
                  <a:lumOff val="40000"/>
                </a:srgbClr>
              </a:solidFill>
              <a:latin typeface="Calibri"/>
            </a:endParaRPr>
          </a:p>
          <a:p>
            <a:pPr marL="0" indent="0">
              <a:buFont typeface="Arial" panose="020B0604020202020204" pitchFamily="34" charset="0"/>
              <a:buNone/>
            </a:pPr>
            <a:endParaRPr lang="en-US" i="1" dirty="0">
              <a:solidFill>
                <a:srgbClr val="44546A">
                  <a:lumMod val="60000"/>
                  <a:lumOff val="40000"/>
                </a:srgbClr>
              </a:solidFill>
              <a:latin typeface="Calibri"/>
            </a:endParaRPr>
          </a:p>
          <a:p>
            <a:pPr marL="0" indent="0">
              <a:buFont typeface="Arial" panose="020B0604020202020204" pitchFamily="34" charset="0"/>
              <a:buNone/>
            </a:pPr>
            <a:endParaRPr lang="he-IL" dirty="0">
              <a:solidFill>
                <a:prstClr val="black"/>
              </a:solidFill>
              <a:latin typeface="Arial"/>
            </a:endParaRPr>
          </a:p>
        </p:txBody>
      </p:sp>
      <p:sp>
        <p:nvSpPr>
          <p:cNvPr id="10" name="Title 1">
            <a:extLst>
              <a:ext uri="{FF2B5EF4-FFF2-40B4-BE49-F238E27FC236}">
                <a16:creationId xmlns:a16="http://schemas.microsoft.com/office/drawing/2014/main" id="{C7B4DE88-4866-40DE-B065-F3862FB37399}"/>
              </a:ext>
            </a:extLst>
          </p:cNvPr>
          <p:cNvSpPr txBox="1">
            <a:spLocks/>
          </p:cNvSpPr>
          <p:nvPr/>
        </p:nvSpPr>
        <p:spPr>
          <a:xfrm>
            <a:off x="269362" y="19313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Instant </a:t>
            </a:r>
            <a:r>
              <a:rPr lang="en-US" dirty="0" err="1"/>
              <a:t>Hyperspectral</a:t>
            </a:r>
            <a:r>
              <a:rPr lang="en-US" dirty="0"/>
              <a:t> Cameras</a:t>
            </a:r>
          </a:p>
        </p:txBody>
      </p:sp>
      <p:sp>
        <p:nvSpPr>
          <p:cNvPr id="7" name="Slide Number Placeholder 6">
            <a:extLst>
              <a:ext uri="{FF2B5EF4-FFF2-40B4-BE49-F238E27FC236}">
                <a16:creationId xmlns:a16="http://schemas.microsoft.com/office/drawing/2014/main" id="{C9E03AE6-5A69-4EAD-93AD-A73605E2CFA6}"/>
              </a:ext>
            </a:extLst>
          </p:cNvPr>
          <p:cNvSpPr>
            <a:spLocks noGrp="1"/>
          </p:cNvSpPr>
          <p:nvPr>
            <p:ph type="sldNum" sz="quarter" idx="12"/>
          </p:nvPr>
        </p:nvSpPr>
        <p:spPr/>
        <p:txBody>
          <a:bodyPr/>
          <a:lstStyle/>
          <a:p>
            <a:fld id="{D57F1E4F-1CFF-5643-939E-02111984F565}" type="slidenum">
              <a:rPr lang="en-US" smtClean="0">
                <a:solidFill>
                  <a:prstClr val="black">
                    <a:tint val="75000"/>
                  </a:prstClr>
                </a:solidFill>
                <a:latin typeface="Calibri"/>
              </a:rPr>
              <a:pPr/>
              <a:t>10</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8460811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12">
            <a:extLst>
              <a:ext uri="{FF2B5EF4-FFF2-40B4-BE49-F238E27FC236}">
                <a16:creationId xmlns:a16="http://schemas.microsoft.com/office/drawing/2014/main" id="{F832A6FA-34F3-462F-81DF-EC368B719686}"/>
              </a:ext>
            </a:extLst>
          </p:cNvPr>
          <p:cNvGraphicFramePr>
            <a:graphicFrameLocks noChangeAspect="1"/>
          </p:cNvGraphicFramePr>
          <p:nvPr/>
        </p:nvGraphicFramePr>
        <p:xfrm>
          <a:off x="3856375" y="1690688"/>
          <a:ext cx="4191000" cy="2239963"/>
        </p:xfrm>
        <a:graphic>
          <a:graphicData uri="http://schemas.openxmlformats.org/presentationml/2006/ole">
            <mc:AlternateContent xmlns:mc="http://schemas.openxmlformats.org/markup-compatibility/2006">
              <mc:Choice xmlns:v="urn:schemas-microsoft-com:vml" Requires="v">
                <p:oleObj spid="_x0000_s178407" name="Visio" r:id="rId4" imgW="2323763" imgH="1251896" progId="Visio.Drawing.11">
                  <p:embed/>
                </p:oleObj>
              </mc:Choice>
              <mc:Fallback>
                <p:oleObj name="Visio" r:id="rId4" imgW="2323763" imgH="1251896"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6375" y="1690688"/>
                        <a:ext cx="4191000" cy="2239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6" name="Object 5">
            <a:extLst>
              <a:ext uri="{FF2B5EF4-FFF2-40B4-BE49-F238E27FC236}">
                <a16:creationId xmlns:a16="http://schemas.microsoft.com/office/drawing/2014/main" id="{E8D97071-AF55-4E32-85F4-7150E0EF3F59}"/>
              </a:ext>
            </a:extLst>
          </p:cNvPr>
          <p:cNvGraphicFramePr>
            <a:graphicFrameLocks noChangeAspect="1"/>
          </p:cNvGraphicFramePr>
          <p:nvPr/>
        </p:nvGraphicFramePr>
        <p:xfrm>
          <a:off x="2008525" y="2757488"/>
          <a:ext cx="1066800" cy="1749425"/>
        </p:xfrm>
        <a:graphic>
          <a:graphicData uri="http://schemas.openxmlformats.org/presentationml/2006/ole">
            <mc:AlternateContent xmlns:mc="http://schemas.openxmlformats.org/markup-compatibility/2006">
              <mc:Choice xmlns:v="urn:schemas-microsoft-com:vml" Requires="v">
                <p:oleObj spid="_x0000_s178408" name="Visio" r:id="rId6" imgW="800842" imgH="1306749" progId="Visio.Drawing.11">
                  <p:embed/>
                </p:oleObj>
              </mc:Choice>
              <mc:Fallback>
                <p:oleObj name="Visio" r:id="rId6" imgW="800842" imgH="1306749" progId="Visio.Drawing.1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08525" y="2757488"/>
                        <a:ext cx="1066800" cy="1749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7" name="Object 8">
            <a:extLst>
              <a:ext uri="{FF2B5EF4-FFF2-40B4-BE49-F238E27FC236}">
                <a16:creationId xmlns:a16="http://schemas.microsoft.com/office/drawing/2014/main" id="{7F9A970E-8091-42AB-80D2-DC598CC603C7}"/>
              </a:ext>
            </a:extLst>
          </p:cNvPr>
          <p:cNvGraphicFramePr>
            <a:graphicFrameLocks noChangeAspect="1"/>
          </p:cNvGraphicFramePr>
          <p:nvPr/>
        </p:nvGraphicFramePr>
        <p:xfrm>
          <a:off x="5970925" y="2071688"/>
          <a:ext cx="827087" cy="1295400"/>
        </p:xfrm>
        <a:graphic>
          <a:graphicData uri="http://schemas.openxmlformats.org/presentationml/2006/ole">
            <mc:AlternateContent xmlns:mc="http://schemas.openxmlformats.org/markup-compatibility/2006">
              <mc:Choice xmlns:v="urn:schemas-microsoft-com:vml" Requires="v">
                <p:oleObj spid="_x0000_s178409" name="Visio" r:id="rId8" imgW="447220" imgH="701202" progId="Visio.Drawing.11">
                  <p:embed/>
                </p:oleObj>
              </mc:Choice>
              <mc:Fallback>
                <p:oleObj name="Visio" r:id="rId8" imgW="447220" imgH="701202" progId="Visio.Drawing.11">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70925" y="2071688"/>
                        <a:ext cx="827087" cy="1295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8" name="Object 9">
            <a:extLst>
              <a:ext uri="{FF2B5EF4-FFF2-40B4-BE49-F238E27FC236}">
                <a16:creationId xmlns:a16="http://schemas.microsoft.com/office/drawing/2014/main" id="{317241F4-C2BA-44C4-98E9-A26C59483A10}"/>
              </a:ext>
            </a:extLst>
          </p:cNvPr>
          <p:cNvGraphicFramePr>
            <a:graphicFrameLocks noChangeAspect="1"/>
          </p:cNvGraphicFramePr>
          <p:nvPr/>
        </p:nvGraphicFramePr>
        <p:xfrm>
          <a:off x="4294525" y="2528888"/>
          <a:ext cx="777875" cy="1219200"/>
        </p:xfrm>
        <a:graphic>
          <a:graphicData uri="http://schemas.openxmlformats.org/presentationml/2006/ole">
            <mc:AlternateContent xmlns:mc="http://schemas.openxmlformats.org/markup-compatibility/2006">
              <mc:Choice xmlns:v="urn:schemas-microsoft-com:vml" Requires="v">
                <p:oleObj spid="_x0000_s178410" name="Visio" r:id="rId10" imgW="447220" imgH="701202" progId="Visio.Drawing.11">
                  <p:embed/>
                </p:oleObj>
              </mc:Choice>
              <mc:Fallback>
                <p:oleObj name="Visio" r:id="rId10" imgW="447220" imgH="701202" progId="Visio.Drawing.11">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94525" y="2528888"/>
                        <a:ext cx="777875" cy="121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cxnSp>
        <p:nvCxnSpPr>
          <p:cNvPr id="9" name="מחבר חץ ישר 20">
            <a:extLst>
              <a:ext uri="{FF2B5EF4-FFF2-40B4-BE49-F238E27FC236}">
                <a16:creationId xmlns:a16="http://schemas.microsoft.com/office/drawing/2014/main" id="{DBB36795-4F3C-430B-96EF-A864A01958E1}"/>
              </a:ext>
            </a:extLst>
          </p:cNvPr>
          <p:cNvCxnSpPr/>
          <p:nvPr/>
        </p:nvCxnSpPr>
        <p:spPr>
          <a:xfrm rot="10800000" flipV="1">
            <a:off x="6504325" y="2071688"/>
            <a:ext cx="2743200" cy="228600"/>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10" name="מחבר חץ ישר 22">
            <a:extLst>
              <a:ext uri="{FF2B5EF4-FFF2-40B4-BE49-F238E27FC236}">
                <a16:creationId xmlns:a16="http://schemas.microsoft.com/office/drawing/2014/main" id="{D42B9B38-50F8-4A68-BA34-244181A1BCCE}"/>
              </a:ext>
            </a:extLst>
          </p:cNvPr>
          <p:cNvCxnSpPr/>
          <p:nvPr/>
        </p:nvCxnSpPr>
        <p:spPr>
          <a:xfrm rot="10800000" flipV="1">
            <a:off x="6123325" y="2300288"/>
            <a:ext cx="381000" cy="152400"/>
          </a:xfrm>
          <a:prstGeom prst="straightConnector1">
            <a:avLst/>
          </a:prstGeom>
          <a:ln w="50800">
            <a:solidFill>
              <a:srgbClr val="FF00FF">
                <a:alpha val="50000"/>
              </a:srgbClr>
            </a:solidFill>
            <a:tailEnd type="arrow"/>
          </a:ln>
        </p:spPr>
        <p:style>
          <a:lnRef idx="1">
            <a:schemeClr val="accent1"/>
          </a:lnRef>
          <a:fillRef idx="0">
            <a:schemeClr val="accent1"/>
          </a:fillRef>
          <a:effectRef idx="0">
            <a:schemeClr val="accent1"/>
          </a:effectRef>
          <a:fontRef idx="minor">
            <a:schemeClr val="tx1"/>
          </a:fontRef>
        </p:style>
      </p:cxnSp>
      <p:cxnSp>
        <p:nvCxnSpPr>
          <p:cNvPr id="11" name="מחבר חץ ישר 28">
            <a:extLst>
              <a:ext uri="{FF2B5EF4-FFF2-40B4-BE49-F238E27FC236}">
                <a16:creationId xmlns:a16="http://schemas.microsoft.com/office/drawing/2014/main" id="{916A6A1A-5F68-4DA9-A90A-DC47513A947B}"/>
              </a:ext>
            </a:extLst>
          </p:cNvPr>
          <p:cNvCxnSpPr/>
          <p:nvPr/>
        </p:nvCxnSpPr>
        <p:spPr>
          <a:xfrm rot="10800000" flipV="1">
            <a:off x="4904125" y="2452688"/>
            <a:ext cx="1219200" cy="381000"/>
          </a:xfrm>
          <a:prstGeom prst="straightConnector1">
            <a:avLst/>
          </a:prstGeom>
          <a:ln w="444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12" name="מחבר חץ ישר 32">
            <a:extLst>
              <a:ext uri="{FF2B5EF4-FFF2-40B4-BE49-F238E27FC236}">
                <a16:creationId xmlns:a16="http://schemas.microsoft.com/office/drawing/2014/main" id="{7983ACA4-F244-4A89-9D99-1CBC192DB58B}"/>
              </a:ext>
            </a:extLst>
          </p:cNvPr>
          <p:cNvCxnSpPr/>
          <p:nvPr/>
        </p:nvCxnSpPr>
        <p:spPr>
          <a:xfrm rot="10800000" flipV="1">
            <a:off x="4523125" y="2833688"/>
            <a:ext cx="381000" cy="152400"/>
          </a:xfrm>
          <a:prstGeom prst="straightConnector1">
            <a:avLst/>
          </a:prstGeom>
          <a:ln w="38100">
            <a:solidFill>
              <a:srgbClr val="FF00FF">
                <a:alpha val="50000"/>
              </a:srgbClr>
            </a:solidFill>
            <a:tailEnd type="arrow"/>
          </a:ln>
        </p:spPr>
        <p:style>
          <a:lnRef idx="1">
            <a:schemeClr val="accent1"/>
          </a:lnRef>
          <a:fillRef idx="0">
            <a:schemeClr val="accent1"/>
          </a:fillRef>
          <a:effectRef idx="0">
            <a:schemeClr val="accent1"/>
          </a:effectRef>
          <a:fontRef idx="minor">
            <a:schemeClr val="tx1"/>
          </a:fontRef>
        </p:style>
      </p:cxnSp>
      <p:cxnSp>
        <p:nvCxnSpPr>
          <p:cNvPr id="13" name="מחבר חץ ישר 34">
            <a:extLst>
              <a:ext uri="{FF2B5EF4-FFF2-40B4-BE49-F238E27FC236}">
                <a16:creationId xmlns:a16="http://schemas.microsoft.com/office/drawing/2014/main" id="{3157A18E-59F0-4142-AD29-2D511A76C108}"/>
              </a:ext>
            </a:extLst>
          </p:cNvPr>
          <p:cNvCxnSpPr/>
          <p:nvPr/>
        </p:nvCxnSpPr>
        <p:spPr>
          <a:xfrm rot="10800000" flipV="1">
            <a:off x="2465725" y="2986088"/>
            <a:ext cx="2057400" cy="533400"/>
          </a:xfrm>
          <a:prstGeom prst="straightConnector1">
            <a:avLst/>
          </a:prstGeom>
          <a:ln w="317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14" name="מחבר חץ ישר 37">
            <a:extLst>
              <a:ext uri="{FF2B5EF4-FFF2-40B4-BE49-F238E27FC236}">
                <a16:creationId xmlns:a16="http://schemas.microsoft.com/office/drawing/2014/main" id="{FEF756E3-EF5D-4F35-BD6B-82459A78E4CD}"/>
              </a:ext>
            </a:extLst>
          </p:cNvPr>
          <p:cNvCxnSpPr/>
          <p:nvPr/>
        </p:nvCxnSpPr>
        <p:spPr>
          <a:xfrm rot="5400000" flipH="1" flipV="1">
            <a:off x="6428125" y="1995488"/>
            <a:ext cx="381000" cy="228600"/>
          </a:xfrm>
          <a:prstGeom prst="straightConnector1">
            <a:avLst/>
          </a:prstGeom>
          <a:ln>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15" name="מחבר חץ ישר 46">
            <a:extLst>
              <a:ext uri="{FF2B5EF4-FFF2-40B4-BE49-F238E27FC236}">
                <a16:creationId xmlns:a16="http://schemas.microsoft.com/office/drawing/2014/main" id="{7D1FED98-395D-43E7-AF37-C331E76C7134}"/>
              </a:ext>
            </a:extLst>
          </p:cNvPr>
          <p:cNvCxnSpPr/>
          <p:nvPr/>
        </p:nvCxnSpPr>
        <p:spPr>
          <a:xfrm rot="5400000" flipH="1" flipV="1">
            <a:off x="6085225" y="2185988"/>
            <a:ext cx="304800" cy="228600"/>
          </a:xfrm>
          <a:prstGeom prst="straightConnector1">
            <a:avLst/>
          </a:prstGeom>
          <a:ln>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16" name="מחבר חץ ישר 54">
            <a:extLst>
              <a:ext uri="{FF2B5EF4-FFF2-40B4-BE49-F238E27FC236}">
                <a16:creationId xmlns:a16="http://schemas.microsoft.com/office/drawing/2014/main" id="{EF896CB1-608E-459E-BDBB-014E2B2D954B}"/>
              </a:ext>
            </a:extLst>
          </p:cNvPr>
          <p:cNvCxnSpPr/>
          <p:nvPr/>
        </p:nvCxnSpPr>
        <p:spPr>
          <a:xfrm>
            <a:off x="4523125" y="2986088"/>
            <a:ext cx="457200" cy="1588"/>
          </a:xfrm>
          <a:prstGeom prst="straightConnector1">
            <a:avLst/>
          </a:prstGeom>
          <a:ln>
            <a:solidFill>
              <a:srgbClr val="FF99FF"/>
            </a:solidFill>
            <a:tailEnd type="arrow"/>
          </a:ln>
        </p:spPr>
        <p:style>
          <a:lnRef idx="1">
            <a:schemeClr val="accent1"/>
          </a:lnRef>
          <a:fillRef idx="0">
            <a:schemeClr val="accent1"/>
          </a:fillRef>
          <a:effectRef idx="0">
            <a:schemeClr val="accent1"/>
          </a:effectRef>
          <a:fontRef idx="minor">
            <a:schemeClr val="tx1"/>
          </a:fontRef>
        </p:style>
      </p:cxnSp>
      <p:cxnSp>
        <p:nvCxnSpPr>
          <p:cNvPr id="17" name="מחבר חץ ישר 57">
            <a:extLst>
              <a:ext uri="{FF2B5EF4-FFF2-40B4-BE49-F238E27FC236}">
                <a16:creationId xmlns:a16="http://schemas.microsoft.com/office/drawing/2014/main" id="{F15A7B03-6E0C-4556-94B1-DAB9622410B8}"/>
              </a:ext>
            </a:extLst>
          </p:cNvPr>
          <p:cNvCxnSpPr/>
          <p:nvPr/>
        </p:nvCxnSpPr>
        <p:spPr>
          <a:xfrm rot="5400000" flipH="1" flipV="1">
            <a:off x="4866025" y="2414588"/>
            <a:ext cx="457200" cy="381000"/>
          </a:xfrm>
          <a:prstGeom prst="straightConnector1">
            <a:avLst/>
          </a:prstGeom>
          <a:ln>
            <a:solidFill>
              <a:srgbClr val="FF00FF"/>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8" name="Object 10">
            <a:extLst>
              <a:ext uri="{FF2B5EF4-FFF2-40B4-BE49-F238E27FC236}">
                <a16:creationId xmlns:a16="http://schemas.microsoft.com/office/drawing/2014/main" id="{85DEBC54-6529-4197-9B6A-9393CC94A1E4}"/>
              </a:ext>
            </a:extLst>
          </p:cNvPr>
          <p:cNvGraphicFramePr>
            <a:graphicFrameLocks noChangeAspect="1"/>
          </p:cNvGraphicFramePr>
          <p:nvPr/>
        </p:nvGraphicFramePr>
        <p:xfrm>
          <a:off x="4523125" y="4451351"/>
          <a:ext cx="696912" cy="439737"/>
        </p:xfrm>
        <a:graphic>
          <a:graphicData uri="http://schemas.openxmlformats.org/presentationml/2006/ole">
            <mc:AlternateContent xmlns:mc="http://schemas.openxmlformats.org/markup-compatibility/2006">
              <mc:Choice xmlns:v="urn:schemas-microsoft-com:vml" Requires="v">
                <p:oleObj spid="_x0000_s178411" name="Equation" r:id="rId11" imgW="279360" imgH="177480" progId="Equation.DSMT4">
                  <p:embed/>
                </p:oleObj>
              </mc:Choice>
              <mc:Fallback>
                <p:oleObj name="Equation" r:id="rId11" imgW="279360" imgH="1774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23125" y="4451351"/>
                        <a:ext cx="696912" cy="43973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19" name="Object 11">
            <a:extLst>
              <a:ext uri="{FF2B5EF4-FFF2-40B4-BE49-F238E27FC236}">
                <a16:creationId xmlns:a16="http://schemas.microsoft.com/office/drawing/2014/main" id="{A101404A-AECC-4789-B048-C869DB1A3AE0}"/>
              </a:ext>
            </a:extLst>
          </p:cNvPr>
          <p:cNvGraphicFramePr>
            <a:graphicFrameLocks noChangeAspect="1"/>
          </p:cNvGraphicFramePr>
          <p:nvPr/>
        </p:nvGraphicFramePr>
        <p:xfrm>
          <a:off x="5589925" y="4483101"/>
          <a:ext cx="355600" cy="350837"/>
        </p:xfrm>
        <a:graphic>
          <a:graphicData uri="http://schemas.openxmlformats.org/presentationml/2006/ole">
            <mc:AlternateContent xmlns:mc="http://schemas.openxmlformats.org/markup-compatibility/2006">
              <mc:Choice xmlns:v="urn:schemas-microsoft-com:vml" Requires="v">
                <p:oleObj spid="_x0000_s178412" name="Equation" r:id="rId13" imgW="139680" imgH="139680" progId="Equation.DSMT4">
                  <p:embed/>
                </p:oleObj>
              </mc:Choice>
              <mc:Fallback>
                <p:oleObj name="Equation" r:id="rId13" imgW="139680" imgH="13968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89925" y="4483101"/>
                        <a:ext cx="355600" cy="35083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cxnSp>
        <p:nvCxnSpPr>
          <p:cNvPr id="20" name="מחבר חץ ישר 77">
            <a:extLst>
              <a:ext uri="{FF2B5EF4-FFF2-40B4-BE49-F238E27FC236}">
                <a16:creationId xmlns:a16="http://schemas.microsoft.com/office/drawing/2014/main" id="{EA8CDBD1-B941-43C5-92CD-80259F0B2968}"/>
              </a:ext>
            </a:extLst>
          </p:cNvPr>
          <p:cNvCxnSpPr/>
          <p:nvPr/>
        </p:nvCxnSpPr>
        <p:spPr>
          <a:xfrm flipV="1">
            <a:off x="4599325" y="3367088"/>
            <a:ext cx="457200" cy="152400"/>
          </a:xfrm>
          <a:prstGeom prst="straightConnector1">
            <a:avLst/>
          </a:prstGeom>
          <a:ln w="15875">
            <a:solidFill>
              <a:srgbClr val="FFC000">
                <a:alpha val="50000"/>
              </a:srgbClr>
            </a:solidFill>
            <a:tailEnd type="arrow"/>
          </a:ln>
        </p:spPr>
        <p:style>
          <a:lnRef idx="1">
            <a:schemeClr val="accent1"/>
          </a:lnRef>
          <a:fillRef idx="0">
            <a:schemeClr val="accent1"/>
          </a:fillRef>
          <a:effectRef idx="0">
            <a:schemeClr val="accent1"/>
          </a:effectRef>
          <a:fontRef idx="minor">
            <a:schemeClr val="tx1"/>
          </a:fontRef>
        </p:style>
      </p:cxnSp>
      <p:cxnSp>
        <p:nvCxnSpPr>
          <p:cNvPr id="21" name="מחבר חץ ישר 80">
            <a:extLst>
              <a:ext uri="{FF2B5EF4-FFF2-40B4-BE49-F238E27FC236}">
                <a16:creationId xmlns:a16="http://schemas.microsoft.com/office/drawing/2014/main" id="{D504C40B-3F4B-4B0D-9456-3EC61508292B}"/>
              </a:ext>
            </a:extLst>
          </p:cNvPr>
          <p:cNvCxnSpPr/>
          <p:nvPr/>
        </p:nvCxnSpPr>
        <p:spPr>
          <a:xfrm rot="10800000">
            <a:off x="4599325" y="3290888"/>
            <a:ext cx="457200" cy="76200"/>
          </a:xfrm>
          <a:prstGeom prst="straightConnector1">
            <a:avLst/>
          </a:prstGeom>
          <a:ln w="15875">
            <a:solidFill>
              <a:srgbClr val="FFC000">
                <a:alpha val="50000"/>
              </a:srgbClr>
            </a:solidFill>
            <a:tailEnd type="arrow"/>
          </a:ln>
        </p:spPr>
        <p:style>
          <a:lnRef idx="1">
            <a:schemeClr val="accent1"/>
          </a:lnRef>
          <a:fillRef idx="0">
            <a:schemeClr val="accent1"/>
          </a:fillRef>
          <a:effectRef idx="0">
            <a:schemeClr val="accent1"/>
          </a:effectRef>
          <a:fontRef idx="minor">
            <a:schemeClr val="tx1"/>
          </a:fontRef>
        </p:style>
      </p:cxnSp>
      <p:cxnSp>
        <p:nvCxnSpPr>
          <p:cNvPr id="22" name="מחבר חץ ישר 83">
            <a:extLst>
              <a:ext uri="{FF2B5EF4-FFF2-40B4-BE49-F238E27FC236}">
                <a16:creationId xmlns:a16="http://schemas.microsoft.com/office/drawing/2014/main" id="{DD638A92-0E2E-4996-A8A5-78A993B32D0C}"/>
              </a:ext>
            </a:extLst>
          </p:cNvPr>
          <p:cNvCxnSpPr/>
          <p:nvPr/>
        </p:nvCxnSpPr>
        <p:spPr>
          <a:xfrm rot="10800000" flipV="1">
            <a:off x="2618125" y="3290888"/>
            <a:ext cx="1981200" cy="457200"/>
          </a:xfrm>
          <a:prstGeom prst="straightConnector1">
            <a:avLst/>
          </a:prstGeom>
          <a:ln w="158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3" name="מחבר חץ ישר 95">
            <a:extLst>
              <a:ext uri="{FF2B5EF4-FFF2-40B4-BE49-F238E27FC236}">
                <a16:creationId xmlns:a16="http://schemas.microsoft.com/office/drawing/2014/main" id="{72188F7D-D240-4ADC-98C8-41EE26F8DFF3}"/>
              </a:ext>
            </a:extLst>
          </p:cNvPr>
          <p:cNvCxnSpPr/>
          <p:nvPr/>
        </p:nvCxnSpPr>
        <p:spPr>
          <a:xfrm flipV="1">
            <a:off x="5056525" y="2833688"/>
            <a:ext cx="1219200" cy="533400"/>
          </a:xfrm>
          <a:prstGeom prst="straightConnector1">
            <a:avLst/>
          </a:prstGeom>
          <a:ln w="158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4" name="מחבר חץ ישר 97">
            <a:extLst>
              <a:ext uri="{FF2B5EF4-FFF2-40B4-BE49-F238E27FC236}">
                <a16:creationId xmlns:a16="http://schemas.microsoft.com/office/drawing/2014/main" id="{46690E73-B6C6-43A1-8173-A18896510E60}"/>
              </a:ext>
            </a:extLst>
          </p:cNvPr>
          <p:cNvCxnSpPr/>
          <p:nvPr/>
        </p:nvCxnSpPr>
        <p:spPr>
          <a:xfrm flipV="1">
            <a:off x="6275725" y="2605088"/>
            <a:ext cx="381000" cy="228600"/>
          </a:xfrm>
          <a:prstGeom prst="straightConnector1">
            <a:avLst/>
          </a:prstGeom>
          <a:ln w="15875">
            <a:solidFill>
              <a:srgbClr val="FFC000">
                <a:alpha val="50000"/>
              </a:srgbClr>
            </a:solidFill>
            <a:tailEnd type="arrow"/>
          </a:ln>
        </p:spPr>
        <p:style>
          <a:lnRef idx="1">
            <a:schemeClr val="accent1"/>
          </a:lnRef>
          <a:fillRef idx="0">
            <a:schemeClr val="accent1"/>
          </a:fillRef>
          <a:effectRef idx="0">
            <a:schemeClr val="accent1"/>
          </a:effectRef>
          <a:fontRef idx="minor">
            <a:schemeClr val="tx1"/>
          </a:fontRef>
        </p:style>
      </p:cxnSp>
      <p:cxnSp>
        <p:nvCxnSpPr>
          <p:cNvPr id="25" name="מחבר חץ ישר 100">
            <a:extLst>
              <a:ext uri="{FF2B5EF4-FFF2-40B4-BE49-F238E27FC236}">
                <a16:creationId xmlns:a16="http://schemas.microsoft.com/office/drawing/2014/main" id="{03348521-FB4B-46A9-BF4F-1C89A942E96A}"/>
              </a:ext>
            </a:extLst>
          </p:cNvPr>
          <p:cNvCxnSpPr>
            <a:cxnSpLocks/>
          </p:cNvCxnSpPr>
          <p:nvPr/>
        </p:nvCxnSpPr>
        <p:spPr>
          <a:xfrm rot="10800000" flipV="1">
            <a:off x="4980325" y="2833688"/>
            <a:ext cx="1295400" cy="152400"/>
          </a:xfrm>
          <a:prstGeom prst="straightConnector1">
            <a:avLst/>
          </a:prstGeom>
          <a:ln w="158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6" name="מחבר חץ ישר 105">
            <a:extLst>
              <a:ext uri="{FF2B5EF4-FFF2-40B4-BE49-F238E27FC236}">
                <a16:creationId xmlns:a16="http://schemas.microsoft.com/office/drawing/2014/main" id="{8BF9F230-EE6A-49C9-815F-25D5511438A1}"/>
              </a:ext>
            </a:extLst>
          </p:cNvPr>
          <p:cNvCxnSpPr>
            <a:cxnSpLocks/>
          </p:cNvCxnSpPr>
          <p:nvPr/>
        </p:nvCxnSpPr>
        <p:spPr>
          <a:xfrm rot="10800000" flipV="1">
            <a:off x="4523125" y="2987676"/>
            <a:ext cx="457200" cy="150812"/>
          </a:xfrm>
          <a:prstGeom prst="straightConnector1">
            <a:avLst/>
          </a:prstGeom>
          <a:ln w="15875">
            <a:solidFill>
              <a:srgbClr val="EBE10F"/>
            </a:solidFill>
            <a:tailEnd type="arrow"/>
          </a:ln>
        </p:spPr>
        <p:style>
          <a:lnRef idx="1">
            <a:schemeClr val="accent1"/>
          </a:lnRef>
          <a:fillRef idx="0">
            <a:schemeClr val="accent1"/>
          </a:fillRef>
          <a:effectRef idx="0">
            <a:schemeClr val="accent1"/>
          </a:effectRef>
          <a:fontRef idx="minor">
            <a:schemeClr val="tx1"/>
          </a:fontRef>
        </p:style>
      </p:cxnSp>
      <p:cxnSp>
        <p:nvCxnSpPr>
          <p:cNvPr id="27" name="מחבר חץ ישר 110">
            <a:extLst>
              <a:ext uri="{FF2B5EF4-FFF2-40B4-BE49-F238E27FC236}">
                <a16:creationId xmlns:a16="http://schemas.microsoft.com/office/drawing/2014/main" id="{479D6C91-549E-44C9-8869-ED888C8C79B3}"/>
              </a:ext>
            </a:extLst>
          </p:cNvPr>
          <p:cNvCxnSpPr/>
          <p:nvPr/>
        </p:nvCxnSpPr>
        <p:spPr>
          <a:xfrm rot="10800000" flipV="1">
            <a:off x="2465725" y="3138488"/>
            <a:ext cx="2057400" cy="381000"/>
          </a:xfrm>
          <a:prstGeom prst="straightConnector1">
            <a:avLst/>
          </a:prstGeom>
          <a:ln w="158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8" name="מחבר חץ ישר 113">
            <a:extLst>
              <a:ext uri="{FF2B5EF4-FFF2-40B4-BE49-F238E27FC236}">
                <a16:creationId xmlns:a16="http://schemas.microsoft.com/office/drawing/2014/main" id="{0C5858C0-B628-4503-BE7A-35EB2EEA94A8}"/>
              </a:ext>
            </a:extLst>
          </p:cNvPr>
          <p:cNvCxnSpPr>
            <a:cxnSpLocks/>
          </p:cNvCxnSpPr>
          <p:nvPr/>
        </p:nvCxnSpPr>
        <p:spPr>
          <a:xfrm rot="10800000">
            <a:off x="6199525" y="2605088"/>
            <a:ext cx="457200" cy="1588"/>
          </a:xfrm>
          <a:prstGeom prst="straightConnector1">
            <a:avLst/>
          </a:prstGeom>
          <a:ln w="15875">
            <a:solidFill>
              <a:srgbClr val="FFC000">
                <a:alpha val="50000"/>
              </a:srgbClr>
            </a:solidFill>
            <a:tailEnd type="arrow"/>
          </a:ln>
        </p:spPr>
        <p:style>
          <a:lnRef idx="1">
            <a:schemeClr val="accent1"/>
          </a:lnRef>
          <a:fillRef idx="0">
            <a:schemeClr val="accent1"/>
          </a:fillRef>
          <a:effectRef idx="0">
            <a:schemeClr val="accent1"/>
          </a:effectRef>
          <a:fontRef idx="minor">
            <a:schemeClr val="tx1"/>
          </a:fontRef>
        </p:style>
      </p:cxnSp>
      <p:cxnSp>
        <p:nvCxnSpPr>
          <p:cNvPr id="29" name="מחבר חץ ישר 116">
            <a:extLst>
              <a:ext uri="{FF2B5EF4-FFF2-40B4-BE49-F238E27FC236}">
                <a16:creationId xmlns:a16="http://schemas.microsoft.com/office/drawing/2014/main" id="{DF329BC5-06BB-407D-9DE9-0F4A6DF9CFE9}"/>
              </a:ext>
            </a:extLst>
          </p:cNvPr>
          <p:cNvCxnSpPr>
            <a:cxnSpLocks/>
          </p:cNvCxnSpPr>
          <p:nvPr/>
        </p:nvCxnSpPr>
        <p:spPr>
          <a:xfrm rot="10800000" flipV="1">
            <a:off x="4827925" y="2605088"/>
            <a:ext cx="1371600" cy="152400"/>
          </a:xfrm>
          <a:prstGeom prst="straightConnector1">
            <a:avLst/>
          </a:prstGeom>
          <a:ln w="15875">
            <a:solidFill>
              <a:srgbClr val="EBE10F"/>
            </a:solidFill>
            <a:tailEnd type="arrow"/>
          </a:ln>
        </p:spPr>
        <p:style>
          <a:lnRef idx="1">
            <a:schemeClr val="accent1"/>
          </a:lnRef>
          <a:fillRef idx="0">
            <a:schemeClr val="accent1"/>
          </a:fillRef>
          <a:effectRef idx="0">
            <a:schemeClr val="accent1"/>
          </a:effectRef>
          <a:fontRef idx="minor">
            <a:schemeClr val="tx1"/>
          </a:fontRef>
        </p:style>
      </p:cxnSp>
      <p:cxnSp>
        <p:nvCxnSpPr>
          <p:cNvPr id="30" name="מחבר חץ ישר 122">
            <a:extLst>
              <a:ext uri="{FF2B5EF4-FFF2-40B4-BE49-F238E27FC236}">
                <a16:creationId xmlns:a16="http://schemas.microsoft.com/office/drawing/2014/main" id="{46582601-730F-4A0F-8BF3-DCB1280981CE}"/>
              </a:ext>
            </a:extLst>
          </p:cNvPr>
          <p:cNvCxnSpPr>
            <a:cxnSpLocks/>
          </p:cNvCxnSpPr>
          <p:nvPr/>
        </p:nvCxnSpPr>
        <p:spPr>
          <a:xfrm rot="10800000" flipV="1">
            <a:off x="4446925" y="2757488"/>
            <a:ext cx="381000" cy="76200"/>
          </a:xfrm>
          <a:prstGeom prst="straightConnector1">
            <a:avLst/>
          </a:prstGeom>
          <a:ln w="15875">
            <a:solidFill>
              <a:srgbClr val="FFC000">
                <a:alpha val="50000"/>
              </a:srgbClr>
            </a:solidFill>
            <a:tailEnd type="arrow"/>
          </a:ln>
        </p:spPr>
        <p:style>
          <a:lnRef idx="1">
            <a:schemeClr val="accent1"/>
          </a:lnRef>
          <a:fillRef idx="0">
            <a:schemeClr val="accent1"/>
          </a:fillRef>
          <a:effectRef idx="0">
            <a:schemeClr val="accent1"/>
          </a:effectRef>
          <a:fontRef idx="minor">
            <a:schemeClr val="tx1"/>
          </a:fontRef>
        </p:style>
      </p:cxnSp>
      <p:cxnSp>
        <p:nvCxnSpPr>
          <p:cNvPr id="31" name="מחבר חץ ישר 123">
            <a:extLst>
              <a:ext uri="{FF2B5EF4-FFF2-40B4-BE49-F238E27FC236}">
                <a16:creationId xmlns:a16="http://schemas.microsoft.com/office/drawing/2014/main" id="{071A6700-8BC0-4D93-B367-FCAC55F646ED}"/>
              </a:ext>
            </a:extLst>
          </p:cNvPr>
          <p:cNvCxnSpPr/>
          <p:nvPr/>
        </p:nvCxnSpPr>
        <p:spPr>
          <a:xfrm rot="10800000" flipV="1">
            <a:off x="2313325" y="2833688"/>
            <a:ext cx="2133600" cy="533400"/>
          </a:xfrm>
          <a:prstGeom prst="straightConnector1">
            <a:avLst/>
          </a:prstGeom>
          <a:ln w="158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32" name="מחבר חץ ישר 38">
            <a:extLst>
              <a:ext uri="{FF2B5EF4-FFF2-40B4-BE49-F238E27FC236}">
                <a16:creationId xmlns:a16="http://schemas.microsoft.com/office/drawing/2014/main" id="{DFE48047-B973-4917-BA70-08F03126AF34}"/>
              </a:ext>
            </a:extLst>
          </p:cNvPr>
          <p:cNvCxnSpPr/>
          <p:nvPr/>
        </p:nvCxnSpPr>
        <p:spPr>
          <a:xfrm rot="10800000" flipV="1">
            <a:off x="6732925" y="1843088"/>
            <a:ext cx="2133600" cy="1219200"/>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33" name="מחבר חץ ישר 56">
            <a:extLst>
              <a:ext uri="{FF2B5EF4-FFF2-40B4-BE49-F238E27FC236}">
                <a16:creationId xmlns:a16="http://schemas.microsoft.com/office/drawing/2014/main" id="{648B581D-46CF-4F51-A12A-F4B14D487486}"/>
              </a:ext>
            </a:extLst>
          </p:cNvPr>
          <p:cNvCxnSpPr/>
          <p:nvPr/>
        </p:nvCxnSpPr>
        <p:spPr>
          <a:xfrm rot="10800000" flipV="1">
            <a:off x="4980325" y="3214688"/>
            <a:ext cx="1371600" cy="304800"/>
          </a:xfrm>
          <a:prstGeom prst="straightConnector1">
            <a:avLst/>
          </a:prstGeom>
          <a:ln w="444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34" name="מחבר חץ ישר 60">
            <a:extLst>
              <a:ext uri="{FF2B5EF4-FFF2-40B4-BE49-F238E27FC236}">
                <a16:creationId xmlns:a16="http://schemas.microsoft.com/office/drawing/2014/main" id="{F966B27D-B7EF-4224-B354-20E362804EC2}"/>
              </a:ext>
            </a:extLst>
          </p:cNvPr>
          <p:cNvCxnSpPr/>
          <p:nvPr/>
        </p:nvCxnSpPr>
        <p:spPr>
          <a:xfrm rot="10800000">
            <a:off x="4599325" y="3519488"/>
            <a:ext cx="381000" cy="1588"/>
          </a:xfrm>
          <a:prstGeom prst="straightConnector1">
            <a:avLst/>
          </a:prstGeom>
          <a:ln w="38100">
            <a:solidFill>
              <a:srgbClr val="FFC000">
                <a:alpha val="50000"/>
              </a:srgbClr>
            </a:solidFill>
            <a:tailEnd type="arrow"/>
          </a:ln>
        </p:spPr>
        <p:style>
          <a:lnRef idx="1">
            <a:schemeClr val="accent1"/>
          </a:lnRef>
          <a:fillRef idx="0">
            <a:schemeClr val="accent1"/>
          </a:fillRef>
          <a:effectRef idx="0">
            <a:schemeClr val="accent1"/>
          </a:effectRef>
          <a:fontRef idx="minor">
            <a:schemeClr val="tx1"/>
          </a:fontRef>
        </p:style>
      </p:cxnSp>
      <p:cxnSp>
        <p:nvCxnSpPr>
          <p:cNvPr id="35" name="מחבר חץ ישר 64">
            <a:extLst>
              <a:ext uri="{FF2B5EF4-FFF2-40B4-BE49-F238E27FC236}">
                <a16:creationId xmlns:a16="http://schemas.microsoft.com/office/drawing/2014/main" id="{538BEC03-925E-4E53-A9BB-3F6C79EE66C9}"/>
              </a:ext>
            </a:extLst>
          </p:cNvPr>
          <p:cNvCxnSpPr/>
          <p:nvPr/>
        </p:nvCxnSpPr>
        <p:spPr>
          <a:xfrm rot="10800000">
            <a:off x="2084725" y="3138488"/>
            <a:ext cx="2514600" cy="381000"/>
          </a:xfrm>
          <a:prstGeom prst="straightConnector1">
            <a:avLst/>
          </a:prstGeom>
          <a:ln w="31750">
            <a:solidFill>
              <a:srgbClr val="FFC0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36" name="Object 20">
            <a:extLst>
              <a:ext uri="{FF2B5EF4-FFF2-40B4-BE49-F238E27FC236}">
                <a16:creationId xmlns:a16="http://schemas.microsoft.com/office/drawing/2014/main" id="{482E4BF9-52FD-48A1-AC28-2DCFAC8615FB}"/>
              </a:ext>
            </a:extLst>
          </p:cNvPr>
          <p:cNvGraphicFramePr>
            <a:graphicFrameLocks noChangeAspect="1"/>
          </p:cNvGraphicFramePr>
          <p:nvPr/>
        </p:nvGraphicFramePr>
        <p:xfrm>
          <a:off x="9071312" y="2127251"/>
          <a:ext cx="263525" cy="487362"/>
        </p:xfrm>
        <a:graphic>
          <a:graphicData uri="http://schemas.openxmlformats.org/presentationml/2006/ole">
            <mc:AlternateContent xmlns:mc="http://schemas.openxmlformats.org/markup-compatibility/2006">
              <mc:Choice xmlns:v="urn:schemas-microsoft-com:vml" Requires="v">
                <p:oleObj spid="_x0000_s178413" name="Equation" r:id="rId15" imgW="88560" imgH="164880" progId="Equation.DSMT4">
                  <p:embed/>
                </p:oleObj>
              </mc:Choice>
              <mc:Fallback>
                <p:oleObj name="Equation" r:id="rId15" imgW="88560" imgH="164880"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071312" y="2127251"/>
                        <a:ext cx="263525" cy="4873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38" name="Object 22">
            <a:extLst>
              <a:ext uri="{FF2B5EF4-FFF2-40B4-BE49-F238E27FC236}">
                <a16:creationId xmlns:a16="http://schemas.microsoft.com/office/drawing/2014/main" id="{339D6905-4D83-402F-AF4D-6B769958D46D}"/>
              </a:ext>
            </a:extLst>
          </p:cNvPr>
          <p:cNvGraphicFramePr>
            <a:graphicFrameLocks noChangeAspect="1"/>
          </p:cNvGraphicFramePr>
          <p:nvPr/>
        </p:nvGraphicFramePr>
        <p:xfrm>
          <a:off x="5197475" y="4433888"/>
          <a:ext cx="442913" cy="442912"/>
        </p:xfrm>
        <a:graphic>
          <a:graphicData uri="http://schemas.openxmlformats.org/presentationml/2006/ole">
            <mc:AlternateContent xmlns:mc="http://schemas.openxmlformats.org/markup-compatibility/2006">
              <mc:Choice xmlns:v="urn:schemas-microsoft-com:vml" Requires="v">
                <p:oleObj spid="_x0000_s178414" name="Equation" r:id="rId17" imgW="164880" imgH="164880" progId="Equation.DSMT4">
                  <p:embed/>
                </p:oleObj>
              </mc:Choice>
              <mc:Fallback>
                <p:oleObj name="Equation" r:id="rId17" imgW="164880" imgH="164880" progId="Equation.DSMT4">
                  <p:embed/>
                  <p:pic>
                    <p:nvPicPr>
                      <p:cNvPr id="0" name=""/>
                      <p:cNvPicPr>
                        <a:picLocks noChangeAspect="1" noChangeArrowheads="1"/>
                      </p:cNvPicPr>
                      <p:nvPr/>
                    </p:nvPicPr>
                    <p:blipFill>
                      <a:blip r:embed="rId18"/>
                      <a:srcRect/>
                      <a:stretch>
                        <a:fillRect/>
                      </a:stretch>
                    </p:blipFill>
                    <p:spPr bwMode="auto">
                      <a:xfrm>
                        <a:off x="5197475" y="4433888"/>
                        <a:ext cx="442913" cy="4429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40" name="Object 24">
            <a:extLst>
              <a:ext uri="{FF2B5EF4-FFF2-40B4-BE49-F238E27FC236}">
                <a16:creationId xmlns:a16="http://schemas.microsoft.com/office/drawing/2014/main" id="{E964EE0C-A68E-44CB-9A6C-4FF30126193D}"/>
              </a:ext>
            </a:extLst>
          </p:cNvPr>
          <p:cNvGraphicFramePr>
            <a:graphicFrameLocks noChangeAspect="1"/>
          </p:cNvGraphicFramePr>
          <p:nvPr/>
        </p:nvGraphicFramePr>
        <p:xfrm>
          <a:off x="2843550" y="3795713"/>
          <a:ext cx="419100" cy="415925"/>
        </p:xfrm>
        <a:graphic>
          <a:graphicData uri="http://schemas.openxmlformats.org/presentationml/2006/ole">
            <mc:AlternateContent xmlns:mc="http://schemas.openxmlformats.org/markup-compatibility/2006">
              <mc:Choice xmlns:v="urn:schemas-microsoft-com:vml" Requires="v">
                <p:oleObj spid="_x0000_s178415" name="Equation" r:id="rId19" imgW="164880" imgH="164880" progId="Equation.DSMT4">
                  <p:embed/>
                </p:oleObj>
              </mc:Choice>
              <mc:Fallback>
                <p:oleObj name="Equation" r:id="rId19" imgW="164880" imgH="164880" progId="Equation.DSMT4">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843550" y="3795713"/>
                        <a:ext cx="419100" cy="41592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41" name="שמש 43">
            <a:extLst>
              <a:ext uri="{FF2B5EF4-FFF2-40B4-BE49-F238E27FC236}">
                <a16:creationId xmlns:a16="http://schemas.microsoft.com/office/drawing/2014/main" id="{7CD7263E-E41E-4551-B346-D958FFA064AB}"/>
              </a:ext>
            </a:extLst>
          </p:cNvPr>
          <p:cNvSpPr/>
          <p:nvPr/>
        </p:nvSpPr>
        <p:spPr>
          <a:xfrm>
            <a:off x="8866525" y="1614488"/>
            <a:ext cx="304800" cy="304800"/>
          </a:xfrm>
          <a:prstGeom prst="sun">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aphicFrame>
        <p:nvGraphicFramePr>
          <p:cNvPr id="42" name="Object 27">
            <a:extLst>
              <a:ext uri="{FF2B5EF4-FFF2-40B4-BE49-F238E27FC236}">
                <a16:creationId xmlns:a16="http://schemas.microsoft.com/office/drawing/2014/main" id="{E608E83F-B28D-44E1-8346-B739BB5B2A50}"/>
              </a:ext>
            </a:extLst>
          </p:cNvPr>
          <p:cNvGraphicFramePr>
            <a:graphicFrameLocks noChangeAspect="1"/>
          </p:cNvGraphicFramePr>
          <p:nvPr/>
        </p:nvGraphicFramePr>
        <p:xfrm>
          <a:off x="5970925" y="4433888"/>
          <a:ext cx="419100" cy="415925"/>
        </p:xfrm>
        <a:graphic>
          <a:graphicData uri="http://schemas.openxmlformats.org/presentationml/2006/ole">
            <mc:AlternateContent xmlns:mc="http://schemas.openxmlformats.org/markup-compatibility/2006">
              <mc:Choice xmlns:v="urn:schemas-microsoft-com:vml" Requires="v">
                <p:oleObj spid="_x0000_s178416" name="Equation" r:id="rId21" imgW="164880" imgH="164880" progId="Equation.DSMT4">
                  <p:embed/>
                </p:oleObj>
              </mc:Choice>
              <mc:Fallback>
                <p:oleObj name="Equation" r:id="rId21" imgW="164880" imgH="164880" progId="Equation.DSMT4">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970925" y="4433888"/>
                        <a:ext cx="419100" cy="41592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21A98696-376A-4F6B-86BE-436E533EFFF2}"/>
                  </a:ext>
                </a:extLst>
              </p:cNvPr>
              <p:cNvSpPr txBox="1">
                <a:spLocks noChangeArrowheads="1"/>
              </p:cNvSpPr>
              <p:nvPr/>
            </p:nvSpPr>
            <p:spPr bwMode="auto">
              <a:xfrm>
                <a:off x="500400" y="5066507"/>
                <a:ext cx="8458200" cy="1317540"/>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fontAlgn="base">
                  <a:spcBef>
                    <a:spcPct val="0"/>
                  </a:spcBef>
                  <a:spcAft>
                    <a:spcPct val="0"/>
                  </a:spcAft>
                  <a:defRPr>
                    <a:solidFill>
                      <a:schemeClr val="tx1"/>
                    </a:solidFill>
                    <a:latin typeface="Corbel" panose="020B0503020204020204" pitchFamily="34" charset="0"/>
                  </a:defRPr>
                </a:lvl6pPr>
                <a:lvl7pPr marL="2971800" indent="-228600" fontAlgn="base">
                  <a:spcBef>
                    <a:spcPct val="0"/>
                  </a:spcBef>
                  <a:spcAft>
                    <a:spcPct val="0"/>
                  </a:spcAft>
                  <a:defRPr>
                    <a:solidFill>
                      <a:schemeClr val="tx1"/>
                    </a:solidFill>
                    <a:latin typeface="Corbel" panose="020B0503020204020204" pitchFamily="34" charset="0"/>
                  </a:defRPr>
                </a:lvl7pPr>
                <a:lvl8pPr marL="3429000" indent="-228600" fontAlgn="base">
                  <a:spcBef>
                    <a:spcPct val="0"/>
                  </a:spcBef>
                  <a:spcAft>
                    <a:spcPct val="0"/>
                  </a:spcAft>
                  <a:defRPr>
                    <a:solidFill>
                      <a:schemeClr val="tx1"/>
                    </a:solidFill>
                    <a:latin typeface="Corbel" panose="020B0503020204020204" pitchFamily="34" charset="0"/>
                  </a:defRPr>
                </a:lvl8pPr>
                <a:lvl9pPr marL="3886200" indent="-228600" fontAlgn="base">
                  <a:spcBef>
                    <a:spcPct val="0"/>
                  </a:spcBef>
                  <a:spcAft>
                    <a:spcPct val="0"/>
                  </a:spcAft>
                  <a:defRPr>
                    <a:solidFill>
                      <a:schemeClr val="tx1"/>
                    </a:solidFill>
                    <a:latin typeface="Corbel" panose="020B0503020204020204" pitchFamily="34" charset="0"/>
                  </a:defRPr>
                </a:lvl9pPr>
              </a:lstStyle>
              <a:p>
                <a:pPr>
                  <a:buFont typeface="Wingdings" panose="05000000000000000000" pitchFamily="2" charset="2"/>
                  <a:buChar char="q"/>
                </a:pPr>
                <a:r>
                  <a:rPr lang="en-US" altLang="en-US" sz="2400" dirty="0">
                    <a:solidFill>
                      <a:schemeClr val="tx1"/>
                    </a:solidFill>
                  </a:rPr>
                  <a:t> Reflection coefficient   0.3% - 4%</a:t>
                </a:r>
              </a:p>
              <a:p>
                <a:pPr>
                  <a:lnSpc>
                    <a:spcPct val="120000"/>
                  </a:lnSpc>
                  <a:buFont typeface="Wingdings" panose="05000000000000000000" pitchFamily="2" charset="2"/>
                  <a:buChar char="q"/>
                </a:pPr>
                <a:r>
                  <a:rPr lang="en-US" altLang="en-US" sz="2400" dirty="0">
                    <a:solidFill>
                      <a:schemeClr val="tx1"/>
                    </a:solidFill>
                  </a:rPr>
                  <a:t> Secondary reflection</a:t>
                </a:r>
              </a:p>
              <a:p>
                <a:pPr>
                  <a:lnSpc>
                    <a:spcPct val="120000"/>
                  </a:lnSpc>
                  <a:buFont typeface="Wingdings" panose="05000000000000000000" pitchFamily="2" charset="2"/>
                  <a:buChar char="q"/>
                </a:pPr>
                <a:r>
                  <a:rPr lang="en-US" altLang="en-US" sz="2400" dirty="0">
                    <a:solidFill>
                      <a:schemeClr val="tx1"/>
                    </a:solidFill>
                  </a:rPr>
                  <a:t> Sun is about </a:t>
                </a:r>
                <a14:m>
                  <m:oMath xmlns:m="http://schemas.openxmlformats.org/officeDocument/2006/math">
                    <m:sSup>
                      <m:sSupPr>
                        <m:ctrlPr>
                          <a:rPr lang="en-US" altLang="en-US" sz="2400" b="0" i="1" smtClean="0">
                            <a:solidFill>
                              <a:schemeClr val="tx1"/>
                            </a:solidFill>
                            <a:latin typeface="Cambria Math" panose="02040503050406030204" pitchFamily="18" charset="0"/>
                          </a:rPr>
                        </m:ctrlPr>
                      </m:sSupPr>
                      <m:e>
                        <m:r>
                          <a:rPr lang="en-US" altLang="en-US" sz="2400" b="0" i="1" smtClean="0">
                            <a:solidFill>
                              <a:schemeClr val="tx1"/>
                            </a:solidFill>
                            <a:latin typeface="Cambria Math" panose="02040503050406030204" pitchFamily="18" charset="0"/>
                          </a:rPr>
                          <m:t>10</m:t>
                        </m:r>
                      </m:e>
                      <m:sup>
                        <m:r>
                          <a:rPr lang="en-US" altLang="en-US" sz="2400" b="0" i="1" smtClean="0">
                            <a:solidFill>
                              <a:schemeClr val="tx1"/>
                            </a:solidFill>
                            <a:latin typeface="Cambria Math" panose="02040503050406030204" pitchFamily="18" charset="0"/>
                          </a:rPr>
                          <m:t>5</m:t>
                        </m:r>
                      </m:sup>
                    </m:sSup>
                  </m:oMath>
                </a14:m>
                <a:r>
                  <a:rPr lang="en-US" altLang="en-US" sz="2400" dirty="0">
                    <a:solidFill>
                      <a:schemeClr val="tx1"/>
                    </a:solidFill>
                  </a:rPr>
                  <a:t> times brighter than the rest of the scene</a:t>
                </a:r>
              </a:p>
            </p:txBody>
          </p:sp>
        </mc:Choice>
        <mc:Fallback xmlns="">
          <p:sp>
            <p:nvSpPr>
              <p:cNvPr id="43" name="TextBox 42">
                <a:extLst>
                  <a:ext uri="{FF2B5EF4-FFF2-40B4-BE49-F238E27FC236}">
                    <a16:creationId xmlns:a16="http://schemas.microsoft.com/office/drawing/2014/main" id="{21A98696-376A-4F6B-86BE-436E533EFFF2}"/>
                  </a:ext>
                </a:extLst>
              </p:cNvPr>
              <p:cNvSpPr txBox="1">
                <a:spLocks noRot="1" noChangeAspect="1" noMove="1" noResize="1" noEditPoints="1" noAdjustHandles="1" noChangeArrowheads="1" noChangeShapeType="1" noTextEdit="1"/>
              </p:cNvSpPr>
              <p:nvPr/>
            </p:nvSpPr>
            <p:spPr bwMode="auto">
              <a:xfrm>
                <a:off x="500400" y="5066507"/>
                <a:ext cx="8458200" cy="1317540"/>
              </a:xfrm>
              <a:prstGeom prst="rect">
                <a:avLst/>
              </a:prstGeom>
              <a:blipFill>
                <a:blip r:embed="rId23"/>
                <a:stretch>
                  <a:fillRect l="-937" t="-3704" b="-10185"/>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aphicFrame>
        <p:nvGraphicFramePr>
          <p:cNvPr id="44" name="Object 30">
            <a:extLst>
              <a:ext uri="{FF2B5EF4-FFF2-40B4-BE49-F238E27FC236}">
                <a16:creationId xmlns:a16="http://schemas.microsoft.com/office/drawing/2014/main" id="{5AFA1DE9-299E-44AB-B9D2-8973ED956691}"/>
              </a:ext>
            </a:extLst>
          </p:cNvPr>
          <p:cNvGraphicFramePr>
            <a:graphicFrameLocks noChangeAspect="1"/>
          </p:cNvGraphicFramePr>
          <p:nvPr/>
        </p:nvGraphicFramePr>
        <p:xfrm>
          <a:off x="3856375" y="5455445"/>
          <a:ext cx="1425575" cy="512762"/>
        </p:xfrm>
        <a:graphic>
          <a:graphicData uri="http://schemas.openxmlformats.org/presentationml/2006/ole">
            <mc:AlternateContent xmlns:mc="http://schemas.openxmlformats.org/markup-compatibility/2006">
              <mc:Choice xmlns:v="urn:schemas-microsoft-com:vml" Requires="v">
                <p:oleObj spid="_x0000_s178417" name="Equation" r:id="rId24" imgW="634680" imgH="228600" progId="Equation.DSMT4">
                  <p:embed/>
                </p:oleObj>
              </mc:Choice>
              <mc:Fallback>
                <p:oleObj name="Equation" r:id="rId24" imgW="634680" imgH="228600" progId="Equation.DSMT4">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856375" y="5455445"/>
                        <a:ext cx="1425575" cy="512762"/>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cxnSp>
        <p:nvCxnSpPr>
          <p:cNvPr id="46" name="מחבר חץ ישר 52">
            <a:extLst>
              <a:ext uri="{FF2B5EF4-FFF2-40B4-BE49-F238E27FC236}">
                <a16:creationId xmlns:a16="http://schemas.microsoft.com/office/drawing/2014/main" id="{67148CE1-F6F8-45E2-8087-D8B95C759A3B}"/>
              </a:ext>
            </a:extLst>
          </p:cNvPr>
          <p:cNvCxnSpPr/>
          <p:nvPr/>
        </p:nvCxnSpPr>
        <p:spPr>
          <a:xfrm rot="10800000" flipV="1">
            <a:off x="6351925" y="3062288"/>
            <a:ext cx="381000" cy="152400"/>
          </a:xfrm>
          <a:prstGeom prst="straightConnector1">
            <a:avLst/>
          </a:prstGeom>
          <a:ln w="50800">
            <a:solidFill>
              <a:srgbClr val="FFC000">
                <a:alpha val="50000"/>
              </a:srgbClr>
            </a:solidFill>
            <a:tailEnd type="arrow"/>
          </a:ln>
        </p:spPr>
        <p:style>
          <a:lnRef idx="1">
            <a:schemeClr val="accent1"/>
          </a:lnRef>
          <a:fillRef idx="0">
            <a:schemeClr val="accent1"/>
          </a:fillRef>
          <a:effectRef idx="0">
            <a:schemeClr val="accent1"/>
          </a:effectRef>
          <a:fontRef idx="minor">
            <a:schemeClr val="tx1"/>
          </a:fontRef>
        </p:style>
      </p:cxnSp>
      <p:sp>
        <p:nvSpPr>
          <p:cNvPr id="54" name="Title 1">
            <a:extLst>
              <a:ext uri="{FF2B5EF4-FFF2-40B4-BE49-F238E27FC236}">
                <a16:creationId xmlns:a16="http://schemas.microsoft.com/office/drawing/2014/main" id="{84375692-F34E-477D-BA25-B7BECF4ABE95}"/>
              </a:ext>
            </a:extLst>
          </p:cNvPr>
          <p:cNvSpPr txBox="1">
            <a:spLocks/>
          </p:cNvSpPr>
          <p:nvPr/>
        </p:nvSpPr>
        <p:spPr>
          <a:xfrm>
            <a:off x="269362" y="19313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What is Flare?</a:t>
            </a:r>
          </a:p>
        </p:txBody>
      </p:sp>
      <p:sp>
        <p:nvSpPr>
          <p:cNvPr id="45" name="Slide Number Placeholder 44">
            <a:extLst>
              <a:ext uri="{FF2B5EF4-FFF2-40B4-BE49-F238E27FC236}">
                <a16:creationId xmlns:a16="http://schemas.microsoft.com/office/drawing/2014/main" id="{D66A4B5C-5598-4B23-B99B-61304F305149}"/>
              </a:ext>
            </a:extLst>
          </p:cNvPr>
          <p:cNvSpPr>
            <a:spLocks noGrp="1"/>
          </p:cNvSpPr>
          <p:nvPr>
            <p:ph type="sldNum" sz="quarter" idx="12"/>
          </p:nvPr>
        </p:nvSpPr>
        <p:spPr/>
        <p:txBody>
          <a:bodyPr/>
          <a:lstStyle/>
          <a:p>
            <a:fld id="{D57F1E4F-1CFF-5643-939E-02111984F565}" type="slidenum">
              <a:rPr lang="en-US" smtClean="0">
                <a:solidFill>
                  <a:prstClr val="black">
                    <a:tint val="75000"/>
                  </a:prstClr>
                </a:solidFill>
                <a:latin typeface="Calibri"/>
              </a:rPr>
              <a:pPr/>
              <a:t>11</a:t>
            </a:fld>
            <a:endParaRPr lang="en-US" dirty="0">
              <a:solidFill>
                <a:prstClr val="black">
                  <a:tint val="75000"/>
                </a:prstClr>
              </a:solidFill>
              <a:latin typeface="Calibri"/>
            </a:endParaRPr>
          </a:p>
        </p:txBody>
      </p:sp>
      <p:pic>
        <p:nvPicPr>
          <p:cNvPr id="47" name="Picture 46">
            <a:extLst>
              <a:ext uri="{FF2B5EF4-FFF2-40B4-BE49-F238E27FC236}">
                <a16:creationId xmlns:a16="http://schemas.microsoft.com/office/drawing/2014/main" id="{8B6BFE3E-2F14-4FF5-AFD9-1EE62343FB0B}"/>
              </a:ext>
            </a:extLst>
          </p:cNvPr>
          <p:cNvPicPr>
            <a:picLocks noChangeAspect="1"/>
          </p:cNvPicPr>
          <p:nvPr/>
        </p:nvPicPr>
        <p:blipFill>
          <a:blip r:embed="rId26"/>
          <a:stretch>
            <a:fillRect/>
          </a:stretch>
        </p:blipFill>
        <p:spPr>
          <a:xfrm>
            <a:off x="218521" y="574647"/>
            <a:ext cx="8952804" cy="6037849"/>
          </a:xfrm>
          <a:prstGeom prst="rect">
            <a:avLst/>
          </a:prstGeom>
        </p:spPr>
      </p:pic>
      <p:sp>
        <p:nvSpPr>
          <p:cNvPr id="2" name="Oval 1"/>
          <p:cNvSpPr/>
          <p:nvPr/>
        </p:nvSpPr>
        <p:spPr>
          <a:xfrm>
            <a:off x="5498022" y="3627504"/>
            <a:ext cx="3387901" cy="3191391"/>
          </a:xfrm>
          <a:prstGeom prst="ellipse">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prstClr val="white"/>
              </a:solidFill>
              <a:latin typeface="Arial"/>
            </a:endParaRPr>
          </a:p>
        </p:txBody>
      </p:sp>
      <p:sp>
        <p:nvSpPr>
          <p:cNvPr id="50" name="Oval 49"/>
          <p:cNvSpPr/>
          <p:nvPr/>
        </p:nvSpPr>
        <p:spPr>
          <a:xfrm>
            <a:off x="720749" y="376978"/>
            <a:ext cx="1132549" cy="1118513"/>
          </a:xfrm>
          <a:prstGeom prst="ellipse">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prstClr val="white"/>
              </a:solidFill>
              <a:latin typeface="Arial"/>
            </a:endParaRPr>
          </a:p>
        </p:txBody>
      </p:sp>
      <p:sp>
        <p:nvSpPr>
          <p:cNvPr id="52" name="Oval 51"/>
          <p:cNvSpPr/>
          <p:nvPr/>
        </p:nvSpPr>
        <p:spPr>
          <a:xfrm>
            <a:off x="1795135" y="1252603"/>
            <a:ext cx="675349" cy="666860"/>
          </a:xfrm>
          <a:prstGeom prst="ellipse">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prstClr val="white"/>
              </a:solidFill>
              <a:latin typeface="Arial"/>
            </a:endParaRPr>
          </a:p>
        </p:txBody>
      </p:sp>
      <p:sp>
        <p:nvSpPr>
          <p:cNvPr id="53" name="Oval 52"/>
          <p:cNvSpPr/>
          <p:nvPr/>
        </p:nvSpPr>
        <p:spPr>
          <a:xfrm>
            <a:off x="4618723" y="3322705"/>
            <a:ext cx="1142999" cy="1143000"/>
          </a:xfrm>
          <a:prstGeom prst="ellipse">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prstClr val="white"/>
              </a:solidFill>
              <a:latin typeface="Arial"/>
            </a:endParaRPr>
          </a:p>
        </p:txBody>
      </p:sp>
    </p:spTree>
    <p:extLst>
      <p:ext uri="{BB962C8B-B14F-4D97-AF65-F5344CB8AC3E}">
        <p14:creationId xmlns:p14="http://schemas.microsoft.com/office/powerpoint/2010/main" val="3691160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cTn>
                              </p:par>
                              <p:par>
                                <p:cTn id="8" presetID="1"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childTnLst>
                                </p:cTn>
                              </p:par>
                              <p:par>
                                <p:cTn id="10" presetID="18" presetClass="entr" presetSubtype="3" fill="hold" nodeType="withEffect">
                                  <p:stCondLst>
                                    <p:cond delay="1000"/>
                                  </p:stCondLst>
                                  <p:childTnLst>
                                    <p:set>
                                      <p:cBhvr>
                                        <p:cTn id="11" dur="1" fill="hold">
                                          <p:stCondLst>
                                            <p:cond delay="0"/>
                                          </p:stCondLst>
                                        </p:cTn>
                                        <p:tgtEl>
                                          <p:spTgt spid="14"/>
                                        </p:tgtEl>
                                        <p:attrNameLst>
                                          <p:attrName>style.visibility</p:attrName>
                                        </p:attrNameLst>
                                      </p:cBhvr>
                                      <p:to>
                                        <p:strVal val="visible"/>
                                      </p:to>
                                    </p:set>
                                    <p:animEffect transition="in" filter="strips(upRight)">
                                      <p:cBhvr>
                                        <p:cTn id="12" dur="500"/>
                                        <p:tgtEl>
                                          <p:spTgt spid="14"/>
                                        </p:tgtEl>
                                      </p:cBhvr>
                                    </p:animEffect>
                                  </p:childTnLst>
                                </p:cTn>
                              </p:par>
                              <p:par>
                                <p:cTn id="13" presetID="18" presetClass="entr" presetSubtype="12" fill="hold" nodeType="withEffect">
                                  <p:stCondLst>
                                    <p:cond delay="1000"/>
                                  </p:stCondLst>
                                  <p:childTnLst>
                                    <p:set>
                                      <p:cBhvr>
                                        <p:cTn id="14" dur="1" fill="hold">
                                          <p:stCondLst>
                                            <p:cond delay="0"/>
                                          </p:stCondLst>
                                        </p:cTn>
                                        <p:tgtEl>
                                          <p:spTgt spid="10"/>
                                        </p:tgtEl>
                                        <p:attrNameLst>
                                          <p:attrName>style.visibility</p:attrName>
                                        </p:attrNameLst>
                                      </p:cBhvr>
                                      <p:to>
                                        <p:strVal val="visible"/>
                                      </p:to>
                                    </p:set>
                                    <p:animEffect transition="in" filter="strips(downLeft)">
                                      <p:cBhvr>
                                        <p:cTn id="15" dur="500"/>
                                        <p:tgtEl>
                                          <p:spTgt spid="10"/>
                                        </p:tgtEl>
                                      </p:cBhvr>
                                    </p:animEffect>
                                  </p:childTnLst>
                                </p:cTn>
                              </p:par>
                            </p:childTnLst>
                          </p:cTn>
                        </p:par>
                        <p:par>
                          <p:cTn id="16" fill="hold">
                            <p:stCondLst>
                              <p:cond delay="1500"/>
                            </p:stCondLst>
                            <p:childTnLst>
                              <p:par>
                                <p:cTn id="17" presetID="18" presetClass="entr" presetSubtype="3" fill="hold" nodeType="afterEffect">
                                  <p:stCondLst>
                                    <p:cond delay="1000"/>
                                  </p:stCondLst>
                                  <p:childTnLst>
                                    <p:set>
                                      <p:cBhvr>
                                        <p:cTn id="18" dur="1" fill="hold">
                                          <p:stCondLst>
                                            <p:cond delay="0"/>
                                          </p:stCondLst>
                                        </p:cTn>
                                        <p:tgtEl>
                                          <p:spTgt spid="15"/>
                                        </p:tgtEl>
                                        <p:attrNameLst>
                                          <p:attrName>style.visibility</p:attrName>
                                        </p:attrNameLst>
                                      </p:cBhvr>
                                      <p:to>
                                        <p:strVal val="visible"/>
                                      </p:to>
                                    </p:set>
                                    <p:animEffect transition="in" filter="strips(upRight)">
                                      <p:cBhvr>
                                        <p:cTn id="19" dur="500"/>
                                        <p:tgtEl>
                                          <p:spTgt spid="15"/>
                                        </p:tgtEl>
                                      </p:cBhvr>
                                    </p:animEffect>
                                  </p:childTnLst>
                                </p:cTn>
                              </p:par>
                              <p:par>
                                <p:cTn id="20" presetID="18" presetClass="entr" presetSubtype="12" fill="hold" nodeType="withEffect">
                                  <p:stCondLst>
                                    <p:cond delay="1000"/>
                                  </p:stCondLst>
                                  <p:childTnLst>
                                    <p:set>
                                      <p:cBhvr>
                                        <p:cTn id="21" dur="1" fill="hold">
                                          <p:stCondLst>
                                            <p:cond delay="0"/>
                                          </p:stCondLst>
                                        </p:cTn>
                                        <p:tgtEl>
                                          <p:spTgt spid="11"/>
                                        </p:tgtEl>
                                        <p:attrNameLst>
                                          <p:attrName>style.visibility</p:attrName>
                                        </p:attrNameLst>
                                      </p:cBhvr>
                                      <p:to>
                                        <p:strVal val="visible"/>
                                      </p:to>
                                    </p:set>
                                    <p:animEffect transition="in" filter="strips(downLeft)">
                                      <p:cBhvr>
                                        <p:cTn id="22" dur="500"/>
                                        <p:tgtEl>
                                          <p:spTgt spid="11"/>
                                        </p:tgtEl>
                                      </p:cBhvr>
                                    </p:animEffect>
                                  </p:childTnLst>
                                </p:cTn>
                              </p:par>
                            </p:childTnLst>
                          </p:cTn>
                        </p:par>
                        <p:par>
                          <p:cTn id="23" fill="hold">
                            <p:stCondLst>
                              <p:cond delay="3000"/>
                            </p:stCondLst>
                            <p:childTnLst>
                              <p:par>
                                <p:cTn id="24" presetID="18" presetClass="entr" presetSubtype="3"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strips(upRight)">
                                      <p:cBhvr>
                                        <p:cTn id="26" dur="500"/>
                                        <p:tgtEl>
                                          <p:spTgt spid="17"/>
                                        </p:tgtEl>
                                      </p:cBhvr>
                                    </p:animEffect>
                                  </p:childTnLst>
                                </p:cTn>
                              </p:par>
                              <p:par>
                                <p:cTn id="27" presetID="18" presetClass="entr" presetSubtype="12"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strips(downLeft)">
                                      <p:cBhvr>
                                        <p:cTn id="29" dur="500"/>
                                        <p:tgtEl>
                                          <p:spTgt spid="12"/>
                                        </p:tgtEl>
                                      </p:cBhvr>
                                    </p:animEffect>
                                  </p:childTnLst>
                                </p:cTn>
                              </p:par>
                            </p:childTnLst>
                          </p:cTn>
                        </p:par>
                        <p:par>
                          <p:cTn id="30" fill="hold">
                            <p:stCondLst>
                              <p:cond delay="3500"/>
                            </p:stCondLst>
                            <p:childTnLst>
                              <p:par>
                                <p:cTn id="31" presetID="18" presetClass="entr" presetSubtype="6" fill="hold" nodeType="afterEffect">
                                  <p:stCondLst>
                                    <p:cond delay="1000"/>
                                  </p:stCondLst>
                                  <p:childTnLst>
                                    <p:set>
                                      <p:cBhvr>
                                        <p:cTn id="32" dur="1" fill="hold">
                                          <p:stCondLst>
                                            <p:cond delay="0"/>
                                          </p:stCondLst>
                                        </p:cTn>
                                        <p:tgtEl>
                                          <p:spTgt spid="16"/>
                                        </p:tgtEl>
                                        <p:attrNameLst>
                                          <p:attrName>style.visibility</p:attrName>
                                        </p:attrNameLst>
                                      </p:cBhvr>
                                      <p:to>
                                        <p:strVal val="visible"/>
                                      </p:to>
                                    </p:set>
                                    <p:animEffect transition="in" filter="strips(downRight)">
                                      <p:cBhvr>
                                        <p:cTn id="33" dur="500"/>
                                        <p:tgtEl>
                                          <p:spTgt spid="16"/>
                                        </p:tgtEl>
                                      </p:cBhvr>
                                    </p:animEffect>
                                  </p:childTnLst>
                                </p:cTn>
                              </p:par>
                              <p:par>
                                <p:cTn id="34" presetID="18" presetClass="entr" presetSubtype="12" fill="hold" nodeType="withEffect">
                                  <p:stCondLst>
                                    <p:cond delay="1000"/>
                                  </p:stCondLst>
                                  <p:childTnLst>
                                    <p:set>
                                      <p:cBhvr>
                                        <p:cTn id="35" dur="1" fill="hold">
                                          <p:stCondLst>
                                            <p:cond delay="0"/>
                                          </p:stCondLst>
                                        </p:cTn>
                                        <p:tgtEl>
                                          <p:spTgt spid="13"/>
                                        </p:tgtEl>
                                        <p:attrNameLst>
                                          <p:attrName>style.visibility</p:attrName>
                                        </p:attrNameLst>
                                      </p:cBhvr>
                                      <p:to>
                                        <p:strVal val="visible"/>
                                      </p:to>
                                    </p:set>
                                    <p:animEffect transition="in" filter="strips(downLeft)">
                                      <p:cBhvr>
                                        <p:cTn id="36" dur="500"/>
                                        <p:tgtEl>
                                          <p:spTgt spid="13"/>
                                        </p:tgtEl>
                                      </p:cBhvr>
                                    </p:animEffect>
                                  </p:childTnLst>
                                </p:cTn>
                              </p:par>
                            </p:childTnLst>
                          </p:cTn>
                        </p:par>
                        <p:par>
                          <p:cTn id="37" fill="hold">
                            <p:stCondLst>
                              <p:cond delay="5000"/>
                            </p:stCondLst>
                            <p:childTnLst>
                              <p:par>
                                <p:cTn id="38" presetID="1" presetClass="entr" presetSubtype="0" fill="hold" nodeType="afterEffect">
                                  <p:stCondLst>
                                    <p:cond delay="0"/>
                                  </p:stCondLst>
                                  <p:childTnLst>
                                    <p:set>
                                      <p:cBhvr>
                                        <p:cTn id="39" dur="1" fill="hold">
                                          <p:stCondLst>
                                            <p:cond delay="0"/>
                                          </p:stCondLst>
                                        </p:cTn>
                                        <p:tgtEl>
                                          <p:spTgt spid="18"/>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38"/>
                                        </p:tgtEl>
                                        <p:attrNameLst>
                                          <p:attrName>style.visibility</p:attrName>
                                        </p:attrNameLst>
                                      </p:cBhvr>
                                      <p:to>
                                        <p:strVal val="visible"/>
                                      </p:to>
                                    </p:set>
                                  </p:childTnLst>
                                </p:cTn>
                              </p:par>
                              <p:par>
                                <p:cTn id="42" presetID="9" presetClass="exit" presetSubtype="0" fill="hold" nodeType="withEffect">
                                  <p:stCondLst>
                                    <p:cond delay="0"/>
                                  </p:stCondLst>
                                  <p:childTnLst>
                                    <p:animEffect transition="out" filter="dissolve">
                                      <p:cBhvr>
                                        <p:cTn id="43" dur="500"/>
                                        <p:tgtEl>
                                          <p:spTgt spid="14"/>
                                        </p:tgtEl>
                                      </p:cBhvr>
                                    </p:animEffect>
                                    <p:set>
                                      <p:cBhvr>
                                        <p:cTn id="44" dur="1" fill="hold">
                                          <p:stCondLst>
                                            <p:cond delay="499"/>
                                          </p:stCondLst>
                                        </p:cTn>
                                        <p:tgtEl>
                                          <p:spTgt spid="14"/>
                                        </p:tgtEl>
                                        <p:attrNameLst>
                                          <p:attrName>style.visibility</p:attrName>
                                        </p:attrNameLst>
                                      </p:cBhvr>
                                      <p:to>
                                        <p:strVal val="hidden"/>
                                      </p:to>
                                    </p:set>
                                  </p:childTnLst>
                                </p:cTn>
                              </p:par>
                              <p:par>
                                <p:cTn id="45" presetID="9" presetClass="exit" presetSubtype="0" fill="hold" nodeType="withEffect">
                                  <p:stCondLst>
                                    <p:cond delay="0"/>
                                  </p:stCondLst>
                                  <p:childTnLst>
                                    <p:animEffect transition="out" filter="dissolve">
                                      <p:cBhvr>
                                        <p:cTn id="46" dur="500"/>
                                        <p:tgtEl>
                                          <p:spTgt spid="16"/>
                                        </p:tgtEl>
                                      </p:cBhvr>
                                    </p:animEffect>
                                    <p:set>
                                      <p:cBhvr>
                                        <p:cTn id="47" dur="1" fill="hold">
                                          <p:stCondLst>
                                            <p:cond delay="499"/>
                                          </p:stCondLst>
                                        </p:cTn>
                                        <p:tgtEl>
                                          <p:spTgt spid="16"/>
                                        </p:tgtEl>
                                        <p:attrNameLst>
                                          <p:attrName>style.visibility</p:attrName>
                                        </p:attrNameLst>
                                      </p:cBhvr>
                                      <p:to>
                                        <p:strVal val="hidden"/>
                                      </p:to>
                                    </p:set>
                                  </p:childTnLst>
                                </p:cTn>
                              </p:par>
                              <p:par>
                                <p:cTn id="48" presetID="9" presetClass="exit" presetSubtype="0" fill="hold" nodeType="withEffect">
                                  <p:stCondLst>
                                    <p:cond delay="0"/>
                                  </p:stCondLst>
                                  <p:childTnLst>
                                    <p:animEffect transition="out" filter="dissolve">
                                      <p:cBhvr>
                                        <p:cTn id="49" dur="500"/>
                                        <p:tgtEl>
                                          <p:spTgt spid="17"/>
                                        </p:tgtEl>
                                      </p:cBhvr>
                                    </p:animEffect>
                                    <p:set>
                                      <p:cBhvr>
                                        <p:cTn id="50" dur="1" fill="hold">
                                          <p:stCondLst>
                                            <p:cond delay="499"/>
                                          </p:stCondLst>
                                        </p:cTn>
                                        <p:tgtEl>
                                          <p:spTgt spid="17"/>
                                        </p:tgtEl>
                                        <p:attrNameLst>
                                          <p:attrName>style.visibility</p:attrName>
                                        </p:attrNameLst>
                                      </p:cBhvr>
                                      <p:to>
                                        <p:strVal val="hidden"/>
                                      </p:to>
                                    </p:set>
                                  </p:childTnLst>
                                </p:cTn>
                              </p:par>
                              <p:par>
                                <p:cTn id="51" presetID="9" presetClass="exit" presetSubtype="0" fill="hold" nodeType="withEffect">
                                  <p:stCondLst>
                                    <p:cond delay="0"/>
                                  </p:stCondLst>
                                  <p:childTnLst>
                                    <p:animEffect transition="out" filter="dissolve">
                                      <p:cBhvr>
                                        <p:cTn id="52" dur="500"/>
                                        <p:tgtEl>
                                          <p:spTgt spid="15"/>
                                        </p:tgtEl>
                                      </p:cBhvr>
                                    </p:animEffect>
                                    <p:set>
                                      <p:cBhvr>
                                        <p:cTn id="53" dur="1" fill="hold">
                                          <p:stCondLst>
                                            <p:cond delay="499"/>
                                          </p:stCondLst>
                                        </p:cTn>
                                        <p:tgtEl>
                                          <p:spTgt spid="15"/>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8" presetClass="entr" presetSubtype="12" fill="hold" nodeType="click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strips(downLeft)">
                                      <p:cBhvr>
                                        <p:cTn id="58" dur="500"/>
                                        <p:tgtEl>
                                          <p:spTgt spid="32"/>
                                        </p:tgtEl>
                                      </p:cBhvr>
                                    </p:animEffect>
                                  </p:childTnLst>
                                </p:cTn>
                              </p:par>
                              <p:par>
                                <p:cTn id="59" presetID="1" presetClass="entr" presetSubtype="0" fill="hold" grpId="0" nodeType="withEffect">
                                  <p:stCondLst>
                                    <p:cond delay="0"/>
                                  </p:stCondLst>
                                  <p:childTnLst>
                                    <p:set>
                                      <p:cBhvr>
                                        <p:cTn id="60" dur="1" fill="hold">
                                          <p:stCondLst>
                                            <p:cond delay="0"/>
                                          </p:stCondLst>
                                        </p:cTn>
                                        <p:tgtEl>
                                          <p:spTgt spid="41"/>
                                        </p:tgtEl>
                                        <p:attrNameLst>
                                          <p:attrName>style.visibility</p:attrName>
                                        </p:attrNameLst>
                                      </p:cBhvr>
                                      <p:to>
                                        <p:strVal val="visible"/>
                                      </p:to>
                                    </p:set>
                                  </p:childTnLst>
                                </p:cTn>
                              </p:par>
                            </p:childTnLst>
                          </p:cTn>
                        </p:par>
                        <p:par>
                          <p:cTn id="61" fill="hold">
                            <p:stCondLst>
                              <p:cond delay="500"/>
                            </p:stCondLst>
                            <p:childTnLst>
                              <p:par>
                                <p:cTn id="62" presetID="18" presetClass="entr" presetSubtype="12" fill="hold" nodeType="afterEffect">
                                  <p:stCondLst>
                                    <p:cond delay="0"/>
                                  </p:stCondLst>
                                  <p:childTnLst>
                                    <p:set>
                                      <p:cBhvr>
                                        <p:cTn id="63" dur="1" fill="hold">
                                          <p:stCondLst>
                                            <p:cond delay="0"/>
                                          </p:stCondLst>
                                        </p:cTn>
                                        <p:tgtEl>
                                          <p:spTgt spid="46"/>
                                        </p:tgtEl>
                                        <p:attrNameLst>
                                          <p:attrName>style.visibility</p:attrName>
                                        </p:attrNameLst>
                                      </p:cBhvr>
                                      <p:to>
                                        <p:strVal val="visible"/>
                                      </p:to>
                                    </p:set>
                                    <p:animEffect transition="in" filter="strips(downLeft)">
                                      <p:cBhvr>
                                        <p:cTn id="64" dur="500"/>
                                        <p:tgtEl>
                                          <p:spTgt spid="46"/>
                                        </p:tgtEl>
                                      </p:cBhvr>
                                    </p:animEffect>
                                  </p:childTnLst>
                                </p:cTn>
                              </p:par>
                            </p:childTnLst>
                          </p:cTn>
                        </p:par>
                        <p:par>
                          <p:cTn id="65" fill="hold">
                            <p:stCondLst>
                              <p:cond delay="1000"/>
                            </p:stCondLst>
                            <p:childTnLst>
                              <p:par>
                                <p:cTn id="66" presetID="18" presetClass="entr" presetSubtype="12" fill="hold" nodeType="afterEffect">
                                  <p:stCondLst>
                                    <p:cond delay="0"/>
                                  </p:stCondLst>
                                  <p:childTnLst>
                                    <p:set>
                                      <p:cBhvr>
                                        <p:cTn id="67" dur="1" fill="hold">
                                          <p:stCondLst>
                                            <p:cond delay="0"/>
                                          </p:stCondLst>
                                        </p:cTn>
                                        <p:tgtEl>
                                          <p:spTgt spid="33"/>
                                        </p:tgtEl>
                                        <p:attrNameLst>
                                          <p:attrName>style.visibility</p:attrName>
                                        </p:attrNameLst>
                                      </p:cBhvr>
                                      <p:to>
                                        <p:strVal val="visible"/>
                                      </p:to>
                                    </p:set>
                                    <p:animEffect transition="in" filter="strips(downLeft)">
                                      <p:cBhvr>
                                        <p:cTn id="68" dur="500"/>
                                        <p:tgtEl>
                                          <p:spTgt spid="33"/>
                                        </p:tgtEl>
                                      </p:cBhvr>
                                    </p:animEffect>
                                  </p:childTnLst>
                                </p:cTn>
                              </p:par>
                            </p:childTnLst>
                          </p:cTn>
                        </p:par>
                        <p:par>
                          <p:cTn id="69" fill="hold">
                            <p:stCondLst>
                              <p:cond delay="1500"/>
                            </p:stCondLst>
                            <p:childTnLst>
                              <p:par>
                                <p:cTn id="70" presetID="18" presetClass="entr" presetSubtype="12" fill="hold" nodeType="after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strips(downLeft)">
                                      <p:cBhvr>
                                        <p:cTn id="72" dur="500"/>
                                        <p:tgtEl>
                                          <p:spTgt spid="34"/>
                                        </p:tgtEl>
                                      </p:cBhvr>
                                    </p:animEffect>
                                  </p:childTnLst>
                                </p:cTn>
                              </p:par>
                            </p:childTnLst>
                          </p:cTn>
                        </p:par>
                        <p:par>
                          <p:cTn id="73" fill="hold">
                            <p:stCondLst>
                              <p:cond delay="2000"/>
                            </p:stCondLst>
                            <p:childTnLst>
                              <p:par>
                                <p:cTn id="74" presetID="18" presetClass="entr" presetSubtype="12" fill="hold" nodeType="afterEffect">
                                  <p:stCondLst>
                                    <p:cond delay="0"/>
                                  </p:stCondLst>
                                  <p:childTnLst>
                                    <p:set>
                                      <p:cBhvr>
                                        <p:cTn id="75" dur="1" fill="hold">
                                          <p:stCondLst>
                                            <p:cond delay="0"/>
                                          </p:stCondLst>
                                        </p:cTn>
                                        <p:tgtEl>
                                          <p:spTgt spid="35"/>
                                        </p:tgtEl>
                                        <p:attrNameLst>
                                          <p:attrName>style.visibility</p:attrName>
                                        </p:attrNameLst>
                                      </p:cBhvr>
                                      <p:to>
                                        <p:strVal val="visible"/>
                                      </p:to>
                                    </p:set>
                                    <p:animEffect transition="in" filter="strips(downLeft)">
                                      <p:cBhvr>
                                        <p:cTn id="76" dur="500"/>
                                        <p:tgtEl>
                                          <p:spTgt spid="35"/>
                                        </p:tgtEl>
                                      </p:cBhvr>
                                    </p:animEffect>
                                  </p:childTnLst>
                                </p:cTn>
                              </p:par>
                            </p:childTnLst>
                          </p:cTn>
                        </p:par>
                      </p:childTnLst>
                    </p:cTn>
                  </p:par>
                  <p:par>
                    <p:cTn id="77" fill="hold">
                      <p:stCondLst>
                        <p:cond delay="indefinite"/>
                      </p:stCondLst>
                      <p:childTnLst>
                        <p:par>
                          <p:cTn id="78" fill="hold">
                            <p:stCondLst>
                              <p:cond delay="0"/>
                            </p:stCondLst>
                            <p:childTnLst>
                              <p:par>
                                <p:cTn id="79" presetID="18" presetClass="entr" presetSubtype="6" fill="hold" nodeType="clickEffect">
                                  <p:stCondLst>
                                    <p:cond delay="0"/>
                                  </p:stCondLst>
                                  <p:childTnLst>
                                    <p:set>
                                      <p:cBhvr>
                                        <p:cTn id="80" dur="1" fill="hold">
                                          <p:stCondLst>
                                            <p:cond delay="0"/>
                                          </p:stCondLst>
                                        </p:cTn>
                                        <p:tgtEl>
                                          <p:spTgt spid="20"/>
                                        </p:tgtEl>
                                        <p:attrNameLst>
                                          <p:attrName>style.visibility</p:attrName>
                                        </p:attrNameLst>
                                      </p:cBhvr>
                                      <p:to>
                                        <p:strVal val="visible"/>
                                      </p:to>
                                    </p:set>
                                    <p:animEffect transition="in" filter="strips(downRight)">
                                      <p:cBhvr>
                                        <p:cTn id="81" dur="500"/>
                                        <p:tgtEl>
                                          <p:spTgt spid="20"/>
                                        </p:tgtEl>
                                      </p:cBhvr>
                                    </p:animEffect>
                                  </p:childTnLst>
                                </p:cTn>
                              </p:par>
                            </p:childTnLst>
                          </p:cTn>
                        </p:par>
                        <p:par>
                          <p:cTn id="82" fill="hold">
                            <p:stCondLst>
                              <p:cond delay="500"/>
                            </p:stCondLst>
                            <p:childTnLst>
                              <p:par>
                                <p:cTn id="83" presetID="18" presetClass="entr" presetSubtype="12" fill="hold" nodeType="afterEffect">
                                  <p:stCondLst>
                                    <p:cond delay="0"/>
                                  </p:stCondLst>
                                  <p:childTnLst>
                                    <p:set>
                                      <p:cBhvr>
                                        <p:cTn id="84" dur="1" fill="hold">
                                          <p:stCondLst>
                                            <p:cond delay="0"/>
                                          </p:stCondLst>
                                        </p:cTn>
                                        <p:tgtEl>
                                          <p:spTgt spid="21"/>
                                        </p:tgtEl>
                                        <p:attrNameLst>
                                          <p:attrName>style.visibility</p:attrName>
                                        </p:attrNameLst>
                                      </p:cBhvr>
                                      <p:to>
                                        <p:strVal val="visible"/>
                                      </p:to>
                                    </p:set>
                                    <p:animEffect transition="in" filter="strips(downLeft)">
                                      <p:cBhvr>
                                        <p:cTn id="85" dur="500"/>
                                        <p:tgtEl>
                                          <p:spTgt spid="21"/>
                                        </p:tgtEl>
                                      </p:cBhvr>
                                    </p:animEffect>
                                  </p:childTnLst>
                                </p:cTn>
                              </p:par>
                            </p:childTnLst>
                          </p:cTn>
                        </p:par>
                        <p:par>
                          <p:cTn id="86" fill="hold">
                            <p:stCondLst>
                              <p:cond delay="1000"/>
                            </p:stCondLst>
                            <p:childTnLst>
                              <p:par>
                                <p:cTn id="87" presetID="18" presetClass="entr" presetSubtype="12" fill="hold" nodeType="afterEffect">
                                  <p:stCondLst>
                                    <p:cond delay="0"/>
                                  </p:stCondLst>
                                  <p:childTnLst>
                                    <p:set>
                                      <p:cBhvr>
                                        <p:cTn id="88" dur="1" fill="hold">
                                          <p:stCondLst>
                                            <p:cond delay="0"/>
                                          </p:stCondLst>
                                        </p:cTn>
                                        <p:tgtEl>
                                          <p:spTgt spid="22"/>
                                        </p:tgtEl>
                                        <p:attrNameLst>
                                          <p:attrName>style.visibility</p:attrName>
                                        </p:attrNameLst>
                                      </p:cBhvr>
                                      <p:to>
                                        <p:strVal val="visible"/>
                                      </p:to>
                                    </p:set>
                                    <p:animEffect transition="in" filter="strips(downLeft)">
                                      <p:cBhvr>
                                        <p:cTn id="89" dur="500"/>
                                        <p:tgtEl>
                                          <p:spTgt spid="22"/>
                                        </p:tgtEl>
                                      </p:cBhvr>
                                    </p:animEffect>
                                  </p:childTnLst>
                                </p:cTn>
                              </p:par>
                            </p:childTnLst>
                          </p:cTn>
                        </p:par>
                        <p:par>
                          <p:cTn id="90" fill="hold">
                            <p:stCondLst>
                              <p:cond delay="1500"/>
                            </p:stCondLst>
                            <p:childTnLst>
                              <p:par>
                                <p:cTn id="91" presetID="18" presetClass="entr" presetSubtype="3" fill="hold" nodeType="afterEffect">
                                  <p:stCondLst>
                                    <p:cond delay="500"/>
                                  </p:stCondLst>
                                  <p:childTnLst>
                                    <p:set>
                                      <p:cBhvr>
                                        <p:cTn id="92" dur="1" fill="hold">
                                          <p:stCondLst>
                                            <p:cond delay="0"/>
                                          </p:stCondLst>
                                        </p:cTn>
                                        <p:tgtEl>
                                          <p:spTgt spid="23"/>
                                        </p:tgtEl>
                                        <p:attrNameLst>
                                          <p:attrName>style.visibility</p:attrName>
                                        </p:attrNameLst>
                                      </p:cBhvr>
                                      <p:to>
                                        <p:strVal val="visible"/>
                                      </p:to>
                                    </p:set>
                                    <p:animEffect transition="in" filter="strips(upRight)">
                                      <p:cBhvr>
                                        <p:cTn id="93" dur="500"/>
                                        <p:tgtEl>
                                          <p:spTgt spid="23"/>
                                        </p:tgtEl>
                                      </p:cBhvr>
                                    </p:animEffect>
                                  </p:childTnLst>
                                </p:cTn>
                              </p:par>
                            </p:childTnLst>
                          </p:cTn>
                        </p:par>
                        <p:par>
                          <p:cTn id="94" fill="hold">
                            <p:stCondLst>
                              <p:cond delay="2500"/>
                            </p:stCondLst>
                            <p:childTnLst>
                              <p:par>
                                <p:cTn id="95" presetID="18" presetClass="entr" presetSubtype="12" fill="hold" nodeType="after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strips(downLeft)">
                                      <p:cBhvr>
                                        <p:cTn id="97" dur="500"/>
                                        <p:tgtEl>
                                          <p:spTgt spid="25"/>
                                        </p:tgtEl>
                                      </p:cBhvr>
                                    </p:animEffect>
                                  </p:childTnLst>
                                </p:cTn>
                              </p:par>
                            </p:childTnLst>
                          </p:cTn>
                        </p:par>
                        <p:par>
                          <p:cTn id="98" fill="hold">
                            <p:stCondLst>
                              <p:cond delay="3000"/>
                            </p:stCondLst>
                            <p:childTnLst>
                              <p:par>
                                <p:cTn id="99" presetID="18" presetClass="entr" presetSubtype="12" fill="hold" nodeType="afterEffect">
                                  <p:stCondLst>
                                    <p:cond delay="0"/>
                                  </p:stCondLst>
                                  <p:childTnLst>
                                    <p:set>
                                      <p:cBhvr>
                                        <p:cTn id="100" dur="1" fill="hold">
                                          <p:stCondLst>
                                            <p:cond delay="0"/>
                                          </p:stCondLst>
                                        </p:cTn>
                                        <p:tgtEl>
                                          <p:spTgt spid="26"/>
                                        </p:tgtEl>
                                        <p:attrNameLst>
                                          <p:attrName>style.visibility</p:attrName>
                                        </p:attrNameLst>
                                      </p:cBhvr>
                                      <p:to>
                                        <p:strVal val="visible"/>
                                      </p:to>
                                    </p:set>
                                    <p:animEffect transition="in" filter="strips(downLeft)">
                                      <p:cBhvr>
                                        <p:cTn id="101" dur="500"/>
                                        <p:tgtEl>
                                          <p:spTgt spid="26"/>
                                        </p:tgtEl>
                                      </p:cBhvr>
                                    </p:animEffect>
                                  </p:childTnLst>
                                </p:cTn>
                              </p:par>
                            </p:childTnLst>
                          </p:cTn>
                        </p:par>
                        <p:par>
                          <p:cTn id="102" fill="hold">
                            <p:stCondLst>
                              <p:cond delay="3500"/>
                            </p:stCondLst>
                            <p:childTnLst>
                              <p:par>
                                <p:cTn id="103" presetID="18" presetClass="entr" presetSubtype="12" fill="hold" nodeType="afterEffect">
                                  <p:stCondLst>
                                    <p:cond delay="0"/>
                                  </p:stCondLst>
                                  <p:childTnLst>
                                    <p:set>
                                      <p:cBhvr>
                                        <p:cTn id="104" dur="1" fill="hold">
                                          <p:stCondLst>
                                            <p:cond delay="0"/>
                                          </p:stCondLst>
                                        </p:cTn>
                                        <p:tgtEl>
                                          <p:spTgt spid="27"/>
                                        </p:tgtEl>
                                        <p:attrNameLst>
                                          <p:attrName>style.visibility</p:attrName>
                                        </p:attrNameLst>
                                      </p:cBhvr>
                                      <p:to>
                                        <p:strVal val="visible"/>
                                      </p:to>
                                    </p:set>
                                    <p:animEffect transition="in" filter="strips(downLeft)">
                                      <p:cBhvr>
                                        <p:cTn id="105" dur="500"/>
                                        <p:tgtEl>
                                          <p:spTgt spid="27"/>
                                        </p:tgtEl>
                                      </p:cBhvr>
                                    </p:animEffect>
                                  </p:childTnLst>
                                </p:cTn>
                              </p:par>
                            </p:childTnLst>
                          </p:cTn>
                        </p:par>
                        <p:par>
                          <p:cTn id="106" fill="hold">
                            <p:stCondLst>
                              <p:cond delay="4000"/>
                            </p:stCondLst>
                            <p:childTnLst>
                              <p:par>
                                <p:cTn id="107" presetID="18" presetClass="entr" presetSubtype="3" fill="hold" nodeType="afterEffect">
                                  <p:stCondLst>
                                    <p:cond delay="500"/>
                                  </p:stCondLst>
                                  <p:childTnLst>
                                    <p:set>
                                      <p:cBhvr>
                                        <p:cTn id="108" dur="1" fill="hold">
                                          <p:stCondLst>
                                            <p:cond delay="0"/>
                                          </p:stCondLst>
                                        </p:cTn>
                                        <p:tgtEl>
                                          <p:spTgt spid="24"/>
                                        </p:tgtEl>
                                        <p:attrNameLst>
                                          <p:attrName>style.visibility</p:attrName>
                                        </p:attrNameLst>
                                      </p:cBhvr>
                                      <p:to>
                                        <p:strVal val="visible"/>
                                      </p:to>
                                    </p:set>
                                    <p:animEffect transition="in" filter="strips(upRight)">
                                      <p:cBhvr>
                                        <p:cTn id="109" dur="500"/>
                                        <p:tgtEl>
                                          <p:spTgt spid="24"/>
                                        </p:tgtEl>
                                      </p:cBhvr>
                                    </p:animEffect>
                                  </p:childTnLst>
                                </p:cTn>
                              </p:par>
                            </p:childTnLst>
                          </p:cTn>
                        </p:par>
                        <p:par>
                          <p:cTn id="110" fill="hold">
                            <p:stCondLst>
                              <p:cond delay="5000"/>
                            </p:stCondLst>
                            <p:childTnLst>
                              <p:par>
                                <p:cTn id="111" presetID="18" presetClass="entr" presetSubtype="12" fill="hold" nodeType="afterEffect">
                                  <p:stCondLst>
                                    <p:cond delay="0"/>
                                  </p:stCondLst>
                                  <p:childTnLst>
                                    <p:set>
                                      <p:cBhvr>
                                        <p:cTn id="112" dur="1" fill="hold">
                                          <p:stCondLst>
                                            <p:cond delay="0"/>
                                          </p:stCondLst>
                                        </p:cTn>
                                        <p:tgtEl>
                                          <p:spTgt spid="28"/>
                                        </p:tgtEl>
                                        <p:attrNameLst>
                                          <p:attrName>style.visibility</p:attrName>
                                        </p:attrNameLst>
                                      </p:cBhvr>
                                      <p:to>
                                        <p:strVal val="visible"/>
                                      </p:to>
                                    </p:set>
                                    <p:animEffect transition="in" filter="strips(downLeft)">
                                      <p:cBhvr>
                                        <p:cTn id="113" dur="500"/>
                                        <p:tgtEl>
                                          <p:spTgt spid="28"/>
                                        </p:tgtEl>
                                      </p:cBhvr>
                                    </p:animEffect>
                                  </p:childTnLst>
                                </p:cTn>
                              </p:par>
                            </p:childTnLst>
                          </p:cTn>
                        </p:par>
                        <p:par>
                          <p:cTn id="114" fill="hold">
                            <p:stCondLst>
                              <p:cond delay="5500"/>
                            </p:stCondLst>
                            <p:childTnLst>
                              <p:par>
                                <p:cTn id="115" presetID="18" presetClass="entr" presetSubtype="12" fill="hold" nodeType="afterEffect">
                                  <p:stCondLst>
                                    <p:cond delay="0"/>
                                  </p:stCondLst>
                                  <p:childTnLst>
                                    <p:set>
                                      <p:cBhvr>
                                        <p:cTn id="116" dur="1" fill="hold">
                                          <p:stCondLst>
                                            <p:cond delay="0"/>
                                          </p:stCondLst>
                                        </p:cTn>
                                        <p:tgtEl>
                                          <p:spTgt spid="29"/>
                                        </p:tgtEl>
                                        <p:attrNameLst>
                                          <p:attrName>style.visibility</p:attrName>
                                        </p:attrNameLst>
                                      </p:cBhvr>
                                      <p:to>
                                        <p:strVal val="visible"/>
                                      </p:to>
                                    </p:set>
                                    <p:animEffect transition="in" filter="strips(downLeft)">
                                      <p:cBhvr>
                                        <p:cTn id="117" dur="500"/>
                                        <p:tgtEl>
                                          <p:spTgt spid="29"/>
                                        </p:tgtEl>
                                      </p:cBhvr>
                                    </p:animEffect>
                                  </p:childTnLst>
                                </p:cTn>
                              </p:par>
                            </p:childTnLst>
                          </p:cTn>
                        </p:par>
                        <p:par>
                          <p:cTn id="118" fill="hold">
                            <p:stCondLst>
                              <p:cond delay="6000"/>
                            </p:stCondLst>
                            <p:childTnLst>
                              <p:par>
                                <p:cTn id="119" presetID="18" presetClass="entr" presetSubtype="12" fill="hold" nodeType="afterEffect">
                                  <p:stCondLst>
                                    <p:cond delay="0"/>
                                  </p:stCondLst>
                                  <p:childTnLst>
                                    <p:set>
                                      <p:cBhvr>
                                        <p:cTn id="120" dur="1" fill="hold">
                                          <p:stCondLst>
                                            <p:cond delay="0"/>
                                          </p:stCondLst>
                                        </p:cTn>
                                        <p:tgtEl>
                                          <p:spTgt spid="30"/>
                                        </p:tgtEl>
                                        <p:attrNameLst>
                                          <p:attrName>style.visibility</p:attrName>
                                        </p:attrNameLst>
                                      </p:cBhvr>
                                      <p:to>
                                        <p:strVal val="visible"/>
                                      </p:to>
                                    </p:set>
                                    <p:animEffect transition="in" filter="strips(downLeft)">
                                      <p:cBhvr>
                                        <p:cTn id="121" dur="500"/>
                                        <p:tgtEl>
                                          <p:spTgt spid="30"/>
                                        </p:tgtEl>
                                      </p:cBhvr>
                                    </p:animEffect>
                                  </p:childTnLst>
                                </p:cTn>
                              </p:par>
                            </p:childTnLst>
                          </p:cTn>
                        </p:par>
                        <p:par>
                          <p:cTn id="122" fill="hold">
                            <p:stCondLst>
                              <p:cond delay="6500"/>
                            </p:stCondLst>
                            <p:childTnLst>
                              <p:par>
                                <p:cTn id="123" presetID="18" presetClass="entr" presetSubtype="12" fill="hold" nodeType="afterEffect">
                                  <p:stCondLst>
                                    <p:cond delay="0"/>
                                  </p:stCondLst>
                                  <p:childTnLst>
                                    <p:set>
                                      <p:cBhvr>
                                        <p:cTn id="124" dur="1" fill="hold">
                                          <p:stCondLst>
                                            <p:cond delay="0"/>
                                          </p:stCondLst>
                                        </p:cTn>
                                        <p:tgtEl>
                                          <p:spTgt spid="31"/>
                                        </p:tgtEl>
                                        <p:attrNameLst>
                                          <p:attrName>style.visibility</p:attrName>
                                        </p:attrNameLst>
                                      </p:cBhvr>
                                      <p:to>
                                        <p:strVal val="visible"/>
                                      </p:to>
                                    </p:set>
                                    <p:animEffect transition="in" filter="strips(downLeft)">
                                      <p:cBhvr>
                                        <p:cTn id="125" dur="500"/>
                                        <p:tgtEl>
                                          <p:spTgt spid="31"/>
                                        </p:tgtEl>
                                      </p:cBhvr>
                                    </p:animEffect>
                                  </p:childTnLst>
                                </p:cTn>
                              </p:par>
                            </p:childTnLst>
                          </p:cTn>
                        </p:par>
                        <p:par>
                          <p:cTn id="126" fill="hold">
                            <p:stCondLst>
                              <p:cond delay="7000"/>
                            </p:stCondLst>
                            <p:childTnLst>
                              <p:par>
                                <p:cTn id="127" presetID="1" presetClass="entr" presetSubtype="0" fill="hold" nodeType="afterEffect">
                                  <p:stCondLst>
                                    <p:cond delay="0"/>
                                  </p:stCondLst>
                                  <p:childTnLst>
                                    <p:set>
                                      <p:cBhvr>
                                        <p:cTn id="128" dur="1" fill="hold">
                                          <p:stCondLst>
                                            <p:cond delay="0"/>
                                          </p:stCondLst>
                                        </p:cTn>
                                        <p:tgtEl>
                                          <p:spTgt spid="40"/>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nodeType="clickEffect">
                                  <p:stCondLst>
                                    <p:cond delay="0"/>
                                  </p:stCondLst>
                                  <p:childTnLst>
                                    <p:set>
                                      <p:cBhvr>
                                        <p:cTn id="132" dur="1" fill="hold">
                                          <p:stCondLst>
                                            <p:cond delay="0"/>
                                          </p:stCondLst>
                                        </p:cTn>
                                        <p:tgtEl>
                                          <p:spTgt spid="19"/>
                                        </p:tgtEl>
                                        <p:attrNameLst>
                                          <p:attrName>style.visibility</p:attrName>
                                        </p:attrNameLst>
                                      </p:cBhvr>
                                      <p:to>
                                        <p:strVal val="visible"/>
                                      </p:to>
                                    </p:set>
                                  </p:childTnLst>
                                </p:cTn>
                              </p:par>
                            </p:childTnLst>
                          </p:cTn>
                        </p:par>
                        <p:par>
                          <p:cTn id="133" fill="hold">
                            <p:stCondLst>
                              <p:cond delay="0"/>
                            </p:stCondLst>
                            <p:childTnLst>
                              <p:par>
                                <p:cTn id="134" presetID="1" presetClass="entr" presetSubtype="0" fill="hold" nodeType="afterEffect">
                                  <p:stCondLst>
                                    <p:cond delay="0"/>
                                  </p:stCondLst>
                                  <p:childTnLst>
                                    <p:set>
                                      <p:cBhvr>
                                        <p:cTn id="135" dur="1" fill="hold">
                                          <p:stCondLst>
                                            <p:cond delay="0"/>
                                          </p:stCondLst>
                                        </p:cTn>
                                        <p:tgtEl>
                                          <p:spTgt spid="42"/>
                                        </p:tgtEl>
                                        <p:attrNameLst>
                                          <p:attrName>style.visibility</p:attrName>
                                        </p:attrNameLst>
                                      </p:cBhvr>
                                      <p:to>
                                        <p:strVal val="visible"/>
                                      </p:to>
                                    </p:set>
                                  </p:childTnLst>
                                </p:cTn>
                              </p:par>
                            </p:childTnLst>
                          </p:cTn>
                        </p:par>
                        <p:par>
                          <p:cTn id="136" fill="hold">
                            <p:stCondLst>
                              <p:cond delay="0"/>
                            </p:stCondLst>
                            <p:childTnLst>
                              <p:par>
                                <p:cTn id="137" presetID="1" presetClass="entr" presetSubtype="0" fill="hold" grpId="0" nodeType="afterEffect">
                                  <p:stCondLst>
                                    <p:cond delay="0"/>
                                  </p:stCondLst>
                                  <p:childTnLst>
                                    <p:set>
                                      <p:cBhvr>
                                        <p:cTn id="138" dur="1" fill="hold">
                                          <p:stCondLst>
                                            <p:cond delay="0"/>
                                          </p:stCondLst>
                                        </p:cTn>
                                        <p:tgtEl>
                                          <p:spTgt spid="43">
                                            <p:txEl>
                                              <p:pRg st="0" end="0"/>
                                            </p:txEl>
                                          </p:spTgt>
                                        </p:tgtEl>
                                        <p:attrNameLst>
                                          <p:attrName>style.visibility</p:attrName>
                                        </p:attrNameLst>
                                      </p:cBhvr>
                                      <p:to>
                                        <p:strVal val="visible"/>
                                      </p:to>
                                    </p:set>
                                  </p:childTnLst>
                                </p:cTn>
                              </p:par>
                            </p:childTnLst>
                          </p:cTn>
                        </p:par>
                        <p:par>
                          <p:cTn id="139" fill="hold">
                            <p:stCondLst>
                              <p:cond delay="0"/>
                            </p:stCondLst>
                            <p:childTnLst>
                              <p:par>
                                <p:cTn id="140" presetID="1" presetClass="entr" presetSubtype="0" fill="hold" grpId="0" nodeType="afterEffect">
                                  <p:stCondLst>
                                    <p:cond delay="0"/>
                                  </p:stCondLst>
                                  <p:childTnLst>
                                    <p:set>
                                      <p:cBhvr>
                                        <p:cTn id="141" dur="1" fill="hold">
                                          <p:stCondLst>
                                            <p:cond delay="0"/>
                                          </p:stCondLst>
                                        </p:cTn>
                                        <p:tgtEl>
                                          <p:spTgt spid="43">
                                            <p:txEl>
                                              <p:pRg st="1" end="1"/>
                                            </p:txEl>
                                          </p:spTgt>
                                        </p:tgtEl>
                                        <p:attrNameLst>
                                          <p:attrName>style.visibility</p:attrName>
                                        </p:attrNameLst>
                                      </p:cBhvr>
                                      <p:to>
                                        <p:strVal val="visible"/>
                                      </p:to>
                                    </p:set>
                                  </p:childTnLst>
                                </p:cTn>
                              </p:par>
                            </p:childTnLst>
                          </p:cTn>
                        </p:par>
                        <p:par>
                          <p:cTn id="142" fill="hold">
                            <p:stCondLst>
                              <p:cond delay="0"/>
                            </p:stCondLst>
                            <p:childTnLst>
                              <p:par>
                                <p:cTn id="143" presetID="1" presetClass="entr" presetSubtype="0" fill="hold" grpId="0" nodeType="afterEffect">
                                  <p:stCondLst>
                                    <p:cond delay="0"/>
                                  </p:stCondLst>
                                  <p:childTnLst>
                                    <p:set>
                                      <p:cBhvr>
                                        <p:cTn id="144" dur="1" fill="hold">
                                          <p:stCondLst>
                                            <p:cond delay="0"/>
                                          </p:stCondLst>
                                        </p:cTn>
                                        <p:tgtEl>
                                          <p:spTgt spid="43">
                                            <p:txEl>
                                              <p:pRg st="2" end="2"/>
                                            </p:txEl>
                                          </p:spTgt>
                                        </p:tgtEl>
                                        <p:attrNameLst>
                                          <p:attrName>style.visibility</p:attrName>
                                        </p:attrNameLst>
                                      </p:cBhvr>
                                      <p:to>
                                        <p:strVal val="visible"/>
                                      </p:to>
                                    </p:set>
                                  </p:childTnLst>
                                </p:cTn>
                              </p:par>
                            </p:childTnLst>
                          </p:cTn>
                        </p:par>
                        <p:par>
                          <p:cTn id="145" fill="hold">
                            <p:stCondLst>
                              <p:cond delay="0"/>
                            </p:stCondLst>
                            <p:childTnLst>
                              <p:par>
                                <p:cTn id="146" presetID="1" presetClass="entr" presetSubtype="0" fill="hold" nodeType="afterEffect">
                                  <p:stCondLst>
                                    <p:cond delay="0"/>
                                  </p:stCondLst>
                                  <p:childTnLst>
                                    <p:set>
                                      <p:cBhvr>
                                        <p:cTn id="147" dur="1" fill="hold">
                                          <p:stCondLst>
                                            <p:cond delay="0"/>
                                          </p:stCondLst>
                                        </p:cTn>
                                        <p:tgtEl>
                                          <p:spTgt spid="44"/>
                                        </p:tgtEl>
                                        <p:attrNameLst>
                                          <p:attrName>style.visibility</p:attrName>
                                        </p:attrNameLst>
                                      </p:cBhvr>
                                      <p:to>
                                        <p:strVal val="visible"/>
                                      </p:to>
                                    </p:set>
                                  </p:childTnLst>
                                </p:cTn>
                              </p:par>
                            </p:childTnLst>
                          </p:cTn>
                        </p:par>
                      </p:childTnLst>
                    </p:cTn>
                  </p:par>
                  <p:par>
                    <p:cTn id="148" fill="hold">
                      <p:stCondLst>
                        <p:cond delay="indefinite"/>
                      </p:stCondLst>
                      <p:childTnLst>
                        <p:par>
                          <p:cTn id="149" fill="hold">
                            <p:stCondLst>
                              <p:cond delay="0"/>
                            </p:stCondLst>
                            <p:childTnLst>
                              <p:par>
                                <p:cTn id="150" presetID="1" presetClass="entr" presetSubtype="0" fill="hold" nodeType="clickEffect">
                                  <p:stCondLst>
                                    <p:cond delay="0"/>
                                  </p:stCondLst>
                                  <p:childTnLst>
                                    <p:set>
                                      <p:cBhvr>
                                        <p:cTn id="151" dur="1" fill="hold">
                                          <p:stCondLst>
                                            <p:cond delay="0"/>
                                          </p:stCondLst>
                                        </p:cTn>
                                        <p:tgtEl>
                                          <p:spTgt spid="47"/>
                                        </p:tgtEl>
                                        <p:attrNameLst>
                                          <p:attrName>style.visibility</p:attrName>
                                        </p:attrNameLst>
                                      </p:cBhvr>
                                      <p:to>
                                        <p:strVal val="visible"/>
                                      </p:to>
                                    </p:set>
                                  </p:childTnLst>
                                </p:cTn>
                              </p:par>
                            </p:childTnLst>
                          </p:cTn>
                        </p:par>
                      </p:childTnLst>
                    </p:cTn>
                  </p:par>
                  <p:par>
                    <p:cTn id="152" fill="hold">
                      <p:stCondLst>
                        <p:cond delay="indefinite"/>
                      </p:stCondLst>
                      <p:childTnLst>
                        <p:par>
                          <p:cTn id="153" fill="hold">
                            <p:stCondLst>
                              <p:cond delay="0"/>
                            </p:stCondLst>
                            <p:childTnLst>
                              <p:par>
                                <p:cTn id="154" presetID="1" presetClass="entr" presetSubtype="0" fill="hold" grpId="0" nodeType="clickEffect">
                                  <p:stCondLst>
                                    <p:cond delay="0"/>
                                  </p:stCondLst>
                                  <p:childTnLst>
                                    <p:set>
                                      <p:cBhvr>
                                        <p:cTn id="155" dur="1" fill="hold">
                                          <p:stCondLst>
                                            <p:cond delay="0"/>
                                          </p:stCondLst>
                                        </p:cTn>
                                        <p:tgtEl>
                                          <p:spTgt spid="50"/>
                                        </p:tgtEl>
                                        <p:attrNameLst>
                                          <p:attrName>style.visibility</p:attrName>
                                        </p:attrNameLst>
                                      </p:cBhvr>
                                      <p:to>
                                        <p:strVal val="visible"/>
                                      </p:to>
                                    </p:set>
                                  </p:childTnLst>
                                </p:cTn>
                              </p:par>
                              <p:par>
                                <p:cTn id="156" presetID="1" presetClass="entr" presetSubtype="0" fill="hold" grpId="0" nodeType="withEffect">
                                  <p:stCondLst>
                                    <p:cond delay="0"/>
                                  </p:stCondLst>
                                  <p:childTnLst>
                                    <p:set>
                                      <p:cBhvr>
                                        <p:cTn id="157" dur="1" fill="hold">
                                          <p:stCondLst>
                                            <p:cond delay="0"/>
                                          </p:stCondLst>
                                        </p:cTn>
                                        <p:tgtEl>
                                          <p:spTgt spid="52"/>
                                        </p:tgtEl>
                                        <p:attrNameLst>
                                          <p:attrName>style.visibility</p:attrName>
                                        </p:attrNameLst>
                                      </p:cBhvr>
                                      <p:to>
                                        <p:strVal val="visible"/>
                                      </p:to>
                                    </p:set>
                                  </p:childTnLst>
                                </p:cTn>
                              </p:par>
                              <p:par>
                                <p:cTn id="158" presetID="1" presetClass="entr" presetSubtype="0" fill="hold" grpId="0" nodeType="withEffect">
                                  <p:stCondLst>
                                    <p:cond delay="0"/>
                                  </p:stCondLst>
                                  <p:childTnLst>
                                    <p:set>
                                      <p:cBhvr>
                                        <p:cTn id="159" dur="1" fill="hold">
                                          <p:stCondLst>
                                            <p:cond delay="0"/>
                                          </p:stCondLst>
                                        </p:cTn>
                                        <p:tgtEl>
                                          <p:spTgt spid="53"/>
                                        </p:tgtEl>
                                        <p:attrNameLst>
                                          <p:attrName>style.visibility</p:attrName>
                                        </p:attrNameLst>
                                      </p:cBhvr>
                                      <p:to>
                                        <p:strVal val="visible"/>
                                      </p:to>
                                    </p:set>
                                  </p:childTnLst>
                                </p:cTn>
                              </p:par>
                              <p:par>
                                <p:cTn id="160" presetID="1" presetClass="entr" presetSubtype="0" fill="hold" grpId="0" nodeType="withEffect">
                                  <p:stCondLst>
                                    <p:cond delay="0"/>
                                  </p:stCondLst>
                                  <p:childTnLst>
                                    <p:set>
                                      <p:cBhvr>
                                        <p:cTn id="16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3" grpId="0" build="allAtOnce"/>
      <p:bldP spid="2" grpId="0" animBg="1"/>
      <p:bldP spid="50" grpId="0" animBg="1"/>
      <p:bldP spid="52" grpId="0" animBg="1"/>
      <p:bldP spid="5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Flowchart: Delay 53">
            <a:extLst>
              <a:ext uri="{FF2B5EF4-FFF2-40B4-BE49-F238E27FC236}">
                <a16:creationId xmlns:a16="http://schemas.microsoft.com/office/drawing/2014/main" id="{14B4E27C-C240-4A89-879C-5B99B684E49F}"/>
              </a:ext>
            </a:extLst>
          </p:cNvPr>
          <p:cNvSpPr/>
          <p:nvPr/>
        </p:nvSpPr>
        <p:spPr>
          <a:xfrm>
            <a:off x="10283752" y="2659086"/>
            <a:ext cx="246669" cy="1133595"/>
          </a:xfrm>
          <a:prstGeom prst="flowChartDelay">
            <a:avLst/>
          </a:prstGeom>
        </p:spPr>
        <p:style>
          <a:lnRef idx="1">
            <a:schemeClr val="accent5"/>
          </a:lnRef>
          <a:fillRef idx="2">
            <a:schemeClr val="accent5"/>
          </a:fillRef>
          <a:effectRef idx="1">
            <a:schemeClr val="accent5"/>
          </a:effectRef>
          <a:fontRef idx="minor">
            <a:schemeClr val="dk1"/>
          </a:fontRef>
        </p:style>
        <p:txBody>
          <a:bodyPr rtlCol="1" anchor="ctr"/>
          <a:lstStyle/>
          <a:p>
            <a:pPr algn="ctr"/>
            <a:endParaRPr lang="he-IL">
              <a:solidFill>
                <a:prstClr val="black"/>
              </a:solidFill>
              <a:latin typeface="Arial"/>
            </a:endParaRPr>
          </a:p>
        </p:txBody>
      </p:sp>
      <p:sp>
        <p:nvSpPr>
          <p:cNvPr id="23" name="Rectangle 22"/>
          <p:cNvSpPr/>
          <p:nvPr/>
        </p:nvSpPr>
        <p:spPr>
          <a:xfrm>
            <a:off x="10049858" y="2656038"/>
            <a:ext cx="58057" cy="113359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prstClr val="white"/>
              </a:solidFill>
              <a:latin typeface="Arial"/>
            </a:endParaRPr>
          </a:p>
        </p:txBody>
      </p:sp>
      <p:sp>
        <p:nvSpPr>
          <p:cNvPr id="24" name="Arc 23"/>
          <p:cNvSpPr/>
          <p:nvPr/>
        </p:nvSpPr>
        <p:spPr>
          <a:xfrm>
            <a:off x="10509395" y="2659086"/>
            <a:ext cx="235788" cy="1133595"/>
          </a:xfrm>
          <a:prstGeom prst="arc">
            <a:avLst>
              <a:gd name="adj1" fmla="val 16200000"/>
              <a:gd name="adj2" fmla="val 5428648"/>
            </a:avLst>
          </a:pr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solidFill>
                <a:prstClr val="black"/>
              </a:solidFill>
              <a:latin typeface="Arial"/>
            </a:endParaRPr>
          </a:p>
        </p:txBody>
      </p:sp>
      <p:sp>
        <p:nvSpPr>
          <p:cNvPr id="25" name="Flowchart: Delay 24">
            <a:extLst>
              <a:ext uri="{FF2B5EF4-FFF2-40B4-BE49-F238E27FC236}">
                <a16:creationId xmlns:a16="http://schemas.microsoft.com/office/drawing/2014/main" id="{F7C2429C-8058-4CF8-8333-1585F8830DB1}"/>
              </a:ext>
            </a:extLst>
          </p:cNvPr>
          <p:cNvSpPr/>
          <p:nvPr/>
        </p:nvSpPr>
        <p:spPr>
          <a:xfrm>
            <a:off x="10284514" y="2656038"/>
            <a:ext cx="246669" cy="1133595"/>
          </a:xfrm>
          <a:prstGeom prst="flowChartDelay">
            <a:avLst/>
          </a:prstGeom>
        </p:spPr>
        <p:style>
          <a:lnRef idx="1">
            <a:schemeClr val="accent5"/>
          </a:lnRef>
          <a:fillRef idx="2">
            <a:schemeClr val="accent5"/>
          </a:fillRef>
          <a:effectRef idx="1">
            <a:schemeClr val="accent5"/>
          </a:effectRef>
          <a:fontRef idx="minor">
            <a:schemeClr val="dk1"/>
          </a:fontRef>
        </p:style>
        <p:txBody>
          <a:bodyPr rtlCol="1" anchor="ctr"/>
          <a:lstStyle/>
          <a:p>
            <a:pPr algn="ctr"/>
            <a:endParaRPr lang="he-IL">
              <a:solidFill>
                <a:prstClr val="black"/>
              </a:solidFill>
              <a:latin typeface="Arial"/>
            </a:endParaRPr>
          </a:p>
        </p:txBody>
      </p:sp>
      <p:sp>
        <p:nvSpPr>
          <p:cNvPr id="6" name="Arrow: Right 5">
            <a:extLst>
              <a:ext uri="{FF2B5EF4-FFF2-40B4-BE49-F238E27FC236}">
                <a16:creationId xmlns:a16="http://schemas.microsoft.com/office/drawing/2014/main" id="{D1A3208A-6D69-452F-A42E-C5451DB27275}"/>
              </a:ext>
            </a:extLst>
          </p:cNvPr>
          <p:cNvSpPr/>
          <p:nvPr/>
        </p:nvSpPr>
        <p:spPr>
          <a:xfrm>
            <a:off x="10154047" y="3121483"/>
            <a:ext cx="100584" cy="2664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2" name="Arrow: Right 31">
            <a:extLst>
              <a:ext uri="{FF2B5EF4-FFF2-40B4-BE49-F238E27FC236}">
                <a16:creationId xmlns:a16="http://schemas.microsoft.com/office/drawing/2014/main" id="{0E8269B0-2615-40A4-99D8-152319B36041}"/>
              </a:ext>
            </a:extLst>
          </p:cNvPr>
          <p:cNvSpPr/>
          <p:nvPr/>
        </p:nvSpPr>
        <p:spPr>
          <a:xfrm rot="10800000">
            <a:off x="10576997" y="3121483"/>
            <a:ext cx="100584" cy="2664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1" name="Rectangle 50">
            <a:extLst>
              <a:ext uri="{FF2B5EF4-FFF2-40B4-BE49-F238E27FC236}">
                <a16:creationId xmlns:a16="http://schemas.microsoft.com/office/drawing/2014/main" id="{70C5C3AA-6E3C-47BD-B4A9-5AA0B8AFC938}"/>
              </a:ext>
            </a:extLst>
          </p:cNvPr>
          <p:cNvSpPr/>
          <p:nvPr/>
        </p:nvSpPr>
        <p:spPr>
          <a:xfrm>
            <a:off x="10230167" y="2659085"/>
            <a:ext cx="45719" cy="113359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prstClr val="white"/>
              </a:solidFill>
              <a:latin typeface="Arial"/>
            </a:endParaRPr>
          </a:p>
        </p:txBody>
      </p:sp>
      <p:sp>
        <p:nvSpPr>
          <p:cNvPr id="52" name="Arc 51">
            <a:extLst>
              <a:ext uri="{FF2B5EF4-FFF2-40B4-BE49-F238E27FC236}">
                <a16:creationId xmlns:a16="http://schemas.microsoft.com/office/drawing/2014/main" id="{9D3DEF5E-E04F-4810-96E9-618D81F3FECA}"/>
              </a:ext>
            </a:extLst>
          </p:cNvPr>
          <p:cNvSpPr/>
          <p:nvPr/>
        </p:nvSpPr>
        <p:spPr>
          <a:xfrm>
            <a:off x="10321544" y="2656038"/>
            <a:ext cx="235788" cy="1133595"/>
          </a:xfrm>
          <a:prstGeom prst="arc">
            <a:avLst>
              <a:gd name="adj1" fmla="val 16200000"/>
              <a:gd name="adj2" fmla="val 5428648"/>
            </a:avLst>
          </a:pr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solidFill>
                <a:prstClr val="black"/>
              </a:solidFill>
              <a:latin typeface="Arial"/>
            </a:endParaRPr>
          </a:p>
        </p:txBody>
      </p:sp>
      <p:sp>
        <p:nvSpPr>
          <p:cNvPr id="15" name="TextBox 14">
            <a:extLst>
              <a:ext uri="{FF2B5EF4-FFF2-40B4-BE49-F238E27FC236}">
                <a16:creationId xmlns:a16="http://schemas.microsoft.com/office/drawing/2014/main" id="{33AB9075-A29A-4CE8-8F78-10B65FF970D1}"/>
              </a:ext>
            </a:extLst>
          </p:cNvPr>
          <p:cNvSpPr txBox="1"/>
          <p:nvPr/>
        </p:nvSpPr>
        <p:spPr>
          <a:xfrm>
            <a:off x="9023936" y="1589520"/>
            <a:ext cx="3866828" cy="430887"/>
          </a:xfrm>
          <a:prstGeom prst="rect">
            <a:avLst/>
          </a:prstGeom>
          <a:noFill/>
        </p:spPr>
        <p:txBody>
          <a:bodyPr wrap="square" rtlCol="0">
            <a:spAutoFit/>
          </a:bodyPr>
          <a:lstStyle/>
          <a:p>
            <a:r>
              <a:rPr lang="en-US" sz="2200" b="1" dirty="0">
                <a:solidFill>
                  <a:srgbClr val="ED7D31">
                    <a:lumMod val="75000"/>
                  </a:srgbClr>
                </a:solidFill>
                <a:latin typeface="Calibri"/>
              </a:rPr>
              <a:t>Uncoated glass</a:t>
            </a:r>
          </a:p>
        </p:txBody>
      </p:sp>
      <p:sp>
        <p:nvSpPr>
          <p:cNvPr id="55" name="TextBox 54">
            <a:extLst>
              <a:ext uri="{FF2B5EF4-FFF2-40B4-BE49-F238E27FC236}">
                <a16:creationId xmlns:a16="http://schemas.microsoft.com/office/drawing/2014/main" id="{29A02BAE-8C5A-4628-8329-03CC6E0BF3F8}"/>
              </a:ext>
            </a:extLst>
          </p:cNvPr>
          <p:cNvSpPr txBox="1"/>
          <p:nvPr/>
        </p:nvSpPr>
        <p:spPr>
          <a:xfrm>
            <a:off x="8893241" y="2882618"/>
            <a:ext cx="3866828" cy="430887"/>
          </a:xfrm>
          <a:prstGeom prst="rect">
            <a:avLst/>
          </a:prstGeom>
          <a:noFill/>
        </p:spPr>
        <p:txBody>
          <a:bodyPr wrap="square" rtlCol="0">
            <a:spAutoFit/>
          </a:bodyPr>
          <a:lstStyle/>
          <a:p>
            <a:r>
              <a:rPr lang="en-US" sz="2200" b="1" dirty="0">
                <a:solidFill>
                  <a:srgbClr val="4472C4">
                    <a:lumMod val="75000"/>
                  </a:srgbClr>
                </a:solidFill>
                <a:latin typeface="Calibri"/>
              </a:rPr>
              <a:t>VIS</a:t>
            </a:r>
            <a:endParaRPr lang="en-US" sz="2200" b="1" dirty="0">
              <a:solidFill>
                <a:srgbClr val="ED7D31">
                  <a:lumMod val="75000"/>
                </a:srgbClr>
              </a:solidFill>
              <a:latin typeface="Calibri"/>
            </a:endParaRPr>
          </a:p>
        </p:txBody>
      </p:sp>
      <p:sp>
        <p:nvSpPr>
          <p:cNvPr id="60" name="TextBox 59">
            <a:extLst>
              <a:ext uri="{FF2B5EF4-FFF2-40B4-BE49-F238E27FC236}">
                <a16:creationId xmlns:a16="http://schemas.microsoft.com/office/drawing/2014/main" id="{0AB9F63F-37E3-4D4C-9E4E-57982CDF7190}"/>
              </a:ext>
            </a:extLst>
          </p:cNvPr>
          <p:cNvSpPr txBox="1"/>
          <p:nvPr/>
        </p:nvSpPr>
        <p:spPr>
          <a:xfrm>
            <a:off x="3136832" y="1658072"/>
            <a:ext cx="1041397" cy="369332"/>
          </a:xfrm>
          <a:prstGeom prst="rect">
            <a:avLst/>
          </a:prstGeom>
          <a:solidFill>
            <a:schemeClr val="bg1"/>
          </a:solidFill>
        </p:spPr>
        <p:txBody>
          <a:bodyPr wrap="square" rtlCol="0">
            <a:spAutoFit/>
          </a:bodyPr>
          <a:lstStyle/>
          <a:p>
            <a:r>
              <a:rPr lang="en-US" dirty="0">
                <a:solidFill>
                  <a:prstClr val="black"/>
                </a:solidFill>
                <a:latin typeface="Calibri"/>
              </a:rPr>
              <a:t>4</a:t>
            </a:r>
          </a:p>
        </p:txBody>
      </p:sp>
      <p:sp>
        <p:nvSpPr>
          <p:cNvPr id="61" name="TextBox 60">
            <a:extLst>
              <a:ext uri="{FF2B5EF4-FFF2-40B4-BE49-F238E27FC236}">
                <a16:creationId xmlns:a16="http://schemas.microsoft.com/office/drawing/2014/main" id="{EC7A3BA7-597F-4C05-BBA0-1D1CE2B67F82}"/>
              </a:ext>
            </a:extLst>
          </p:cNvPr>
          <p:cNvSpPr txBox="1"/>
          <p:nvPr/>
        </p:nvSpPr>
        <p:spPr>
          <a:xfrm>
            <a:off x="3136832" y="2438967"/>
            <a:ext cx="1041397" cy="369332"/>
          </a:xfrm>
          <a:prstGeom prst="rect">
            <a:avLst/>
          </a:prstGeom>
          <a:solidFill>
            <a:schemeClr val="bg1"/>
          </a:solidFill>
        </p:spPr>
        <p:txBody>
          <a:bodyPr wrap="square" rtlCol="0">
            <a:spAutoFit/>
          </a:bodyPr>
          <a:lstStyle/>
          <a:p>
            <a:r>
              <a:rPr lang="en-US" dirty="0">
                <a:solidFill>
                  <a:prstClr val="black"/>
                </a:solidFill>
                <a:latin typeface="Calibri"/>
              </a:rPr>
              <a:t>3</a:t>
            </a:r>
          </a:p>
        </p:txBody>
      </p:sp>
      <p:sp>
        <p:nvSpPr>
          <p:cNvPr id="64" name="TextBox 63">
            <a:extLst>
              <a:ext uri="{FF2B5EF4-FFF2-40B4-BE49-F238E27FC236}">
                <a16:creationId xmlns:a16="http://schemas.microsoft.com/office/drawing/2014/main" id="{3BD3FBE2-E3C1-4AA7-AD5E-660C29DEBA50}"/>
              </a:ext>
            </a:extLst>
          </p:cNvPr>
          <p:cNvSpPr txBox="1"/>
          <p:nvPr/>
        </p:nvSpPr>
        <p:spPr>
          <a:xfrm>
            <a:off x="3221446" y="5089787"/>
            <a:ext cx="1041397" cy="369332"/>
          </a:xfrm>
          <a:prstGeom prst="rect">
            <a:avLst/>
          </a:prstGeom>
          <a:noFill/>
        </p:spPr>
        <p:txBody>
          <a:bodyPr wrap="square" rtlCol="0">
            <a:spAutoFit/>
          </a:bodyPr>
          <a:lstStyle/>
          <a:p>
            <a:r>
              <a:rPr lang="en-US" dirty="0">
                <a:solidFill>
                  <a:prstClr val="black"/>
                </a:solidFill>
                <a:latin typeface="Calibri"/>
              </a:rPr>
              <a:t>300</a:t>
            </a:r>
          </a:p>
        </p:txBody>
      </p:sp>
      <p:sp>
        <p:nvSpPr>
          <p:cNvPr id="66" name="TextBox 65">
            <a:extLst>
              <a:ext uri="{FF2B5EF4-FFF2-40B4-BE49-F238E27FC236}">
                <a16:creationId xmlns:a16="http://schemas.microsoft.com/office/drawing/2014/main" id="{FE910784-1B28-4A0B-BAA1-C065B9B5F03F}"/>
              </a:ext>
            </a:extLst>
          </p:cNvPr>
          <p:cNvSpPr txBox="1"/>
          <p:nvPr/>
        </p:nvSpPr>
        <p:spPr>
          <a:xfrm>
            <a:off x="3911278" y="5089787"/>
            <a:ext cx="1041397" cy="369332"/>
          </a:xfrm>
          <a:prstGeom prst="rect">
            <a:avLst/>
          </a:prstGeom>
          <a:noFill/>
        </p:spPr>
        <p:txBody>
          <a:bodyPr wrap="square" rtlCol="0">
            <a:spAutoFit/>
          </a:bodyPr>
          <a:lstStyle/>
          <a:p>
            <a:r>
              <a:rPr lang="en-US" dirty="0">
                <a:solidFill>
                  <a:prstClr val="black"/>
                </a:solidFill>
                <a:latin typeface="Calibri"/>
              </a:rPr>
              <a:t>400</a:t>
            </a:r>
          </a:p>
        </p:txBody>
      </p:sp>
      <p:sp>
        <p:nvSpPr>
          <p:cNvPr id="67" name="TextBox 66">
            <a:extLst>
              <a:ext uri="{FF2B5EF4-FFF2-40B4-BE49-F238E27FC236}">
                <a16:creationId xmlns:a16="http://schemas.microsoft.com/office/drawing/2014/main" id="{5E621F59-3B29-453A-B4D5-EAB0D2A971FD}"/>
              </a:ext>
            </a:extLst>
          </p:cNvPr>
          <p:cNvSpPr txBox="1"/>
          <p:nvPr/>
        </p:nvSpPr>
        <p:spPr>
          <a:xfrm>
            <a:off x="4584177" y="5089787"/>
            <a:ext cx="1041397" cy="369332"/>
          </a:xfrm>
          <a:prstGeom prst="rect">
            <a:avLst/>
          </a:prstGeom>
          <a:noFill/>
        </p:spPr>
        <p:txBody>
          <a:bodyPr wrap="square" rtlCol="0">
            <a:spAutoFit/>
          </a:bodyPr>
          <a:lstStyle/>
          <a:p>
            <a:r>
              <a:rPr lang="en-US" dirty="0">
                <a:solidFill>
                  <a:prstClr val="black"/>
                </a:solidFill>
                <a:latin typeface="Calibri"/>
              </a:rPr>
              <a:t>500</a:t>
            </a:r>
          </a:p>
        </p:txBody>
      </p:sp>
      <p:sp>
        <p:nvSpPr>
          <p:cNvPr id="68" name="TextBox 67">
            <a:extLst>
              <a:ext uri="{FF2B5EF4-FFF2-40B4-BE49-F238E27FC236}">
                <a16:creationId xmlns:a16="http://schemas.microsoft.com/office/drawing/2014/main" id="{32B9E710-FA4E-4C6B-A1BF-FC6F68D7E18A}"/>
              </a:ext>
            </a:extLst>
          </p:cNvPr>
          <p:cNvSpPr txBox="1"/>
          <p:nvPr/>
        </p:nvSpPr>
        <p:spPr>
          <a:xfrm>
            <a:off x="5274009" y="5089787"/>
            <a:ext cx="1041397" cy="369332"/>
          </a:xfrm>
          <a:prstGeom prst="rect">
            <a:avLst/>
          </a:prstGeom>
          <a:noFill/>
        </p:spPr>
        <p:txBody>
          <a:bodyPr wrap="square" rtlCol="0">
            <a:spAutoFit/>
          </a:bodyPr>
          <a:lstStyle/>
          <a:p>
            <a:r>
              <a:rPr lang="en-US" dirty="0">
                <a:solidFill>
                  <a:prstClr val="black"/>
                </a:solidFill>
                <a:latin typeface="Calibri"/>
              </a:rPr>
              <a:t>600</a:t>
            </a:r>
          </a:p>
        </p:txBody>
      </p:sp>
      <p:sp>
        <p:nvSpPr>
          <p:cNvPr id="69" name="TextBox 68">
            <a:extLst>
              <a:ext uri="{FF2B5EF4-FFF2-40B4-BE49-F238E27FC236}">
                <a16:creationId xmlns:a16="http://schemas.microsoft.com/office/drawing/2014/main" id="{A9BA6E46-99C0-40B5-999C-38DCB5D5C732}"/>
              </a:ext>
            </a:extLst>
          </p:cNvPr>
          <p:cNvSpPr txBox="1"/>
          <p:nvPr/>
        </p:nvSpPr>
        <p:spPr>
          <a:xfrm>
            <a:off x="7345271" y="5089787"/>
            <a:ext cx="1041397" cy="369332"/>
          </a:xfrm>
          <a:prstGeom prst="rect">
            <a:avLst/>
          </a:prstGeom>
          <a:noFill/>
        </p:spPr>
        <p:txBody>
          <a:bodyPr wrap="square" rtlCol="0">
            <a:spAutoFit/>
          </a:bodyPr>
          <a:lstStyle/>
          <a:p>
            <a:r>
              <a:rPr lang="en-US" dirty="0">
                <a:solidFill>
                  <a:prstClr val="black"/>
                </a:solidFill>
                <a:latin typeface="Calibri"/>
              </a:rPr>
              <a:t>900</a:t>
            </a:r>
          </a:p>
        </p:txBody>
      </p:sp>
      <p:sp>
        <p:nvSpPr>
          <p:cNvPr id="70" name="TextBox 69">
            <a:extLst>
              <a:ext uri="{FF2B5EF4-FFF2-40B4-BE49-F238E27FC236}">
                <a16:creationId xmlns:a16="http://schemas.microsoft.com/office/drawing/2014/main" id="{A5DE0B5E-8D1C-409E-BDCD-40676B872946}"/>
              </a:ext>
            </a:extLst>
          </p:cNvPr>
          <p:cNvSpPr txBox="1"/>
          <p:nvPr/>
        </p:nvSpPr>
        <p:spPr>
          <a:xfrm rot="16200000">
            <a:off x="1650063" y="2826072"/>
            <a:ext cx="2441592" cy="430887"/>
          </a:xfrm>
          <a:prstGeom prst="rect">
            <a:avLst/>
          </a:prstGeom>
          <a:solidFill>
            <a:schemeClr val="bg1"/>
          </a:solidFill>
          <a:ln>
            <a:solidFill>
              <a:schemeClr val="bg1"/>
            </a:solidFill>
          </a:ln>
        </p:spPr>
        <p:txBody>
          <a:bodyPr wrap="square" rtlCol="0">
            <a:spAutoFit/>
          </a:bodyPr>
          <a:lstStyle/>
          <a:p>
            <a:r>
              <a:rPr lang="en-US" sz="2200" dirty="0">
                <a:solidFill>
                  <a:prstClr val="black"/>
                </a:solidFill>
                <a:latin typeface="Calibri"/>
              </a:rPr>
              <a:t>Reflectance(%)</a:t>
            </a:r>
          </a:p>
        </p:txBody>
      </p:sp>
      <p:sp>
        <p:nvSpPr>
          <p:cNvPr id="71" name="TextBox 70">
            <a:extLst>
              <a:ext uri="{FF2B5EF4-FFF2-40B4-BE49-F238E27FC236}">
                <a16:creationId xmlns:a16="http://schemas.microsoft.com/office/drawing/2014/main" id="{14D7917B-03D8-43EE-85AA-4A2DA195306D}"/>
              </a:ext>
            </a:extLst>
          </p:cNvPr>
          <p:cNvSpPr txBox="1"/>
          <p:nvPr/>
        </p:nvSpPr>
        <p:spPr>
          <a:xfrm>
            <a:off x="3136832" y="3762399"/>
            <a:ext cx="1041397" cy="369332"/>
          </a:xfrm>
          <a:prstGeom prst="rect">
            <a:avLst/>
          </a:prstGeom>
          <a:solidFill>
            <a:schemeClr val="bg1"/>
          </a:solidFill>
        </p:spPr>
        <p:txBody>
          <a:bodyPr wrap="square" rtlCol="0">
            <a:spAutoFit/>
          </a:bodyPr>
          <a:lstStyle/>
          <a:p>
            <a:r>
              <a:rPr lang="en-US" dirty="0">
                <a:solidFill>
                  <a:prstClr val="black"/>
                </a:solidFill>
                <a:latin typeface="Calibri"/>
              </a:rPr>
              <a:t>1</a:t>
            </a:r>
          </a:p>
        </p:txBody>
      </p:sp>
      <p:sp>
        <p:nvSpPr>
          <p:cNvPr id="72" name="TextBox 71">
            <a:extLst>
              <a:ext uri="{FF2B5EF4-FFF2-40B4-BE49-F238E27FC236}">
                <a16:creationId xmlns:a16="http://schemas.microsoft.com/office/drawing/2014/main" id="{ADDC7D4C-882B-49DF-932E-FC3189ACF349}"/>
              </a:ext>
            </a:extLst>
          </p:cNvPr>
          <p:cNvSpPr txBox="1"/>
          <p:nvPr/>
        </p:nvSpPr>
        <p:spPr>
          <a:xfrm>
            <a:off x="3136832" y="3110739"/>
            <a:ext cx="1041397" cy="369332"/>
          </a:xfrm>
          <a:prstGeom prst="rect">
            <a:avLst/>
          </a:prstGeom>
          <a:noFill/>
        </p:spPr>
        <p:txBody>
          <a:bodyPr wrap="square" rtlCol="0">
            <a:spAutoFit/>
          </a:bodyPr>
          <a:lstStyle/>
          <a:p>
            <a:r>
              <a:rPr lang="en-US" dirty="0">
                <a:solidFill>
                  <a:prstClr val="black"/>
                </a:solidFill>
                <a:latin typeface="Calibri"/>
              </a:rPr>
              <a:t>2</a:t>
            </a:r>
          </a:p>
        </p:txBody>
      </p:sp>
      <p:sp>
        <p:nvSpPr>
          <p:cNvPr id="73" name="TextBox 72">
            <a:extLst>
              <a:ext uri="{FF2B5EF4-FFF2-40B4-BE49-F238E27FC236}">
                <a16:creationId xmlns:a16="http://schemas.microsoft.com/office/drawing/2014/main" id="{D949215B-BFFA-4A89-B2A5-79F9A49514D1}"/>
              </a:ext>
            </a:extLst>
          </p:cNvPr>
          <p:cNvSpPr txBox="1"/>
          <p:nvPr/>
        </p:nvSpPr>
        <p:spPr>
          <a:xfrm>
            <a:off x="3136832" y="4213530"/>
            <a:ext cx="1041397" cy="307777"/>
          </a:xfrm>
          <a:prstGeom prst="rect">
            <a:avLst/>
          </a:prstGeom>
          <a:solidFill>
            <a:schemeClr val="bg1"/>
          </a:solidFill>
        </p:spPr>
        <p:txBody>
          <a:bodyPr wrap="square" rtlCol="0">
            <a:spAutoFit/>
          </a:bodyPr>
          <a:lstStyle/>
          <a:p>
            <a:r>
              <a:rPr lang="en-US" sz="1400" dirty="0">
                <a:solidFill>
                  <a:prstClr val="black"/>
                </a:solidFill>
                <a:latin typeface="Calibri"/>
              </a:rPr>
              <a:t>0.5</a:t>
            </a:r>
          </a:p>
        </p:txBody>
      </p:sp>
      <p:sp>
        <p:nvSpPr>
          <p:cNvPr id="74" name="TextBox 73">
            <a:extLst>
              <a:ext uri="{FF2B5EF4-FFF2-40B4-BE49-F238E27FC236}">
                <a16:creationId xmlns:a16="http://schemas.microsoft.com/office/drawing/2014/main" id="{749E7C7E-300A-4AF4-A5A5-7A7ED6B7FAFA}"/>
              </a:ext>
            </a:extLst>
          </p:cNvPr>
          <p:cNvSpPr txBox="1"/>
          <p:nvPr/>
        </p:nvSpPr>
        <p:spPr>
          <a:xfrm>
            <a:off x="3136832" y="4609506"/>
            <a:ext cx="1041397" cy="369332"/>
          </a:xfrm>
          <a:prstGeom prst="rect">
            <a:avLst/>
          </a:prstGeom>
          <a:solidFill>
            <a:schemeClr val="bg1"/>
          </a:solidFill>
        </p:spPr>
        <p:txBody>
          <a:bodyPr wrap="square" rtlCol="0">
            <a:spAutoFit/>
          </a:bodyPr>
          <a:lstStyle/>
          <a:p>
            <a:r>
              <a:rPr lang="en-US" dirty="0">
                <a:solidFill>
                  <a:prstClr val="black"/>
                </a:solidFill>
                <a:latin typeface="Calibri"/>
              </a:rPr>
              <a:t>0</a:t>
            </a:r>
          </a:p>
        </p:txBody>
      </p:sp>
      <p:cxnSp>
        <p:nvCxnSpPr>
          <p:cNvPr id="20" name="Straight Arrow Connector 19">
            <a:extLst>
              <a:ext uri="{FF2B5EF4-FFF2-40B4-BE49-F238E27FC236}">
                <a16:creationId xmlns:a16="http://schemas.microsoft.com/office/drawing/2014/main" id="{F08A2076-6934-4412-A78D-1BE3919DEF08}"/>
              </a:ext>
            </a:extLst>
          </p:cNvPr>
          <p:cNvCxnSpPr>
            <a:cxnSpLocks/>
          </p:cNvCxnSpPr>
          <p:nvPr/>
        </p:nvCxnSpPr>
        <p:spPr>
          <a:xfrm flipV="1">
            <a:off x="3479800" y="1690689"/>
            <a:ext cx="0" cy="32724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A6066A28-B871-4FB3-B99E-74FEEBF8DC5C}"/>
              </a:ext>
            </a:extLst>
          </p:cNvPr>
          <p:cNvCxnSpPr>
            <a:cxnSpLocks/>
          </p:cNvCxnSpPr>
          <p:nvPr/>
        </p:nvCxnSpPr>
        <p:spPr>
          <a:xfrm>
            <a:off x="3296920" y="4896301"/>
            <a:ext cx="6375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B01F3F9-9B62-44C8-BDB2-805D404532F9}"/>
              </a:ext>
            </a:extLst>
          </p:cNvPr>
          <p:cNvCxnSpPr>
            <a:cxnSpLocks/>
          </p:cNvCxnSpPr>
          <p:nvPr/>
        </p:nvCxnSpPr>
        <p:spPr>
          <a:xfrm>
            <a:off x="4038278" y="1820721"/>
            <a:ext cx="4918056" cy="0"/>
          </a:xfrm>
          <a:prstGeom prst="line">
            <a:avLst/>
          </a:prstGeom>
          <a:ln w="381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AA56C9B0-9BBD-440E-BBB1-803780A26ACD}"/>
              </a:ext>
            </a:extLst>
          </p:cNvPr>
          <p:cNvSpPr/>
          <p:nvPr/>
        </p:nvSpPr>
        <p:spPr>
          <a:xfrm>
            <a:off x="3911278" y="2909112"/>
            <a:ext cx="5074236" cy="1125557"/>
          </a:xfrm>
          <a:custGeom>
            <a:avLst/>
            <a:gdLst>
              <a:gd name="connsiteX0" fmla="*/ 0 w 5321300"/>
              <a:gd name="connsiteY0" fmla="*/ 495300 h 1125557"/>
              <a:gd name="connsiteX1" fmla="*/ 196850 w 5321300"/>
              <a:gd name="connsiteY1" fmla="*/ 730250 h 1125557"/>
              <a:gd name="connsiteX2" fmla="*/ 463550 w 5321300"/>
              <a:gd name="connsiteY2" fmla="*/ 946150 h 1125557"/>
              <a:gd name="connsiteX3" fmla="*/ 717550 w 5321300"/>
              <a:gd name="connsiteY3" fmla="*/ 1060450 h 1125557"/>
              <a:gd name="connsiteX4" fmla="*/ 1003300 w 5321300"/>
              <a:gd name="connsiteY4" fmla="*/ 1117600 h 1125557"/>
              <a:gd name="connsiteX5" fmla="*/ 1320800 w 5321300"/>
              <a:gd name="connsiteY5" fmla="*/ 1117600 h 1125557"/>
              <a:gd name="connsiteX6" fmla="*/ 1917700 w 5321300"/>
              <a:gd name="connsiteY6" fmla="*/ 1047750 h 1125557"/>
              <a:gd name="connsiteX7" fmla="*/ 2832100 w 5321300"/>
              <a:gd name="connsiteY7" fmla="*/ 850900 h 1125557"/>
              <a:gd name="connsiteX8" fmla="*/ 3790950 w 5321300"/>
              <a:gd name="connsiteY8" fmla="*/ 584200 h 1125557"/>
              <a:gd name="connsiteX9" fmla="*/ 4438650 w 5321300"/>
              <a:gd name="connsiteY9" fmla="*/ 355600 h 1125557"/>
              <a:gd name="connsiteX10" fmla="*/ 5321300 w 5321300"/>
              <a:gd name="connsiteY10" fmla="*/ 0 h 1125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21300" h="1125557">
                <a:moveTo>
                  <a:pt x="0" y="495300"/>
                </a:moveTo>
                <a:cubicBezTo>
                  <a:pt x="59796" y="575204"/>
                  <a:pt x="119592" y="655108"/>
                  <a:pt x="196850" y="730250"/>
                </a:cubicBezTo>
                <a:cubicBezTo>
                  <a:pt x="274108" y="805392"/>
                  <a:pt x="376767" y="891117"/>
                  <a:pt x="463550" y="946150"/>
                </a:cubicBezTo>
                <a:cubicBezTo>
                  <a:pt x="550333" y="1001183"/>
                  <a:pt x="627592" y="1031875"/>
                  <a:pt x="717550" y="1060450"/>
                </a:cubicBezTo>
                <a:cubicBezTo>
                  <a:pt x="807508" y="1089025"/>
                  <a:pt x="902758" y="1108075"/>
                  <a:pt x="1003300" y="1117600"/>
                </a:cubicBezTo>
                <a:cubicBezTo>
                  <a:pt x="1103842" y="1127125"/>
                  <a:pt x="1168400" y="1129242"/>
                  <a:pt x="1320800" y="1117600"/>
                </a:cubicBezTo>
                <a:cubicBezTo>
                  <a:pt x="1473200" y="1105958"/>
                  <a:pt x="1665817" y="1092200"/>
                  <a:pt x="1917700" y="1047750"/>
                </a:cubicBezTo>
                <a:cubicBezTo>
                  <a:pt x="2169583" y="1003300"/>
                  <a:pt x="2519892" y="928158"/>
                  <a:pt x="2832100" y="850900"/>
                </a:cubicBezTo>
                <a:cubicBezTo>
                  <a:pt x="3144308" y="773642"/>
                  <a:pt x="3523192" y="666750"/>
                  <a:pt x="3790950" y="584200"/>
                </a:cubicBezTo>
                <a:cubicBezTo>
                  <a:pt x="4058708" y="501650"/>
                  <a:pt x="4183592" y="452967"/>
                  <a:pt x="4438650" y="355600"/>
                </a:cubicBezTo>
                <a:cubicBezTo>
                  <a:pt x="4693708" y="258233"/>
                  <a:pt x="5007504" y="129116"/>
                  <a:pt x="5321300" y="0"/>
                </a:cubicBezTo>
              </a:path>
            </a:pathLst>
          </a:cu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75" name="TextBox 74">
            <a:extLst>
              <a:ext uri="{FF2B5EF4-FFF2-40B4-BE49-F238E27FC236}">
                <a16:creationId xmlns:a16="http://schemas.microsoft.com/office/drawing/2014/main" id="{B1051BAB-AC6C-4D9B-AB15-CA81769645AA}"/>
              </a:ext>
            </a:extLst>
          </p:cNvPr>
          <p:cNvSpPr txBox="1"/>
          <p:nvPr/>
        </p:nvSpPr>
        <p:spPr>
          <a:xfrm>
            <a:off x="5976190" y="5089787"/>
            <a:ext cx="1041397" cy="369332"/>
          </a:xfrm>
          <a:prstGeom prst="rect">
            <a:avLst/>
          </a:prstGeom>
          <a:noFill/>
        </p:spPr>
        <p:txBody>
          <a:bodyPr wrap="square" rtlCol="0">
            <a:spAutoFit/>
          </a:bodyPr>
          <a:lstStyle/>
          <a:p>
            <a:r>
              <a:rPr lang="en-US" dirty="0">
                <a:solidFill>
                  <a:prstClr val="black"/>
                </a:solidFill>
                <a:latin typeface="Calibri"/>
              </a:rPr>
              <a:t>700</a:t>
            </a:r>
          </a:p>
        </p:txBody>
      </p:sp>
      <p:sp>
        <p:nvSpPr>
          <p:cNvPr id="76" name="TextBox 75">
            <a:extLst>
              <a:ext uri="{FF2B5EF4-FFF2-40B4-BE49-F238E27FC236}">
                <a16:creationId xmlns:a16="http://schemas.microsoft.com/office/drawing/2014/main" id="{EE8EFEF5-1845-4EF4-A6C5-BC1BA9FB282A}"/>
              </a:ext>
            </a:extLst>
          </p:cNvPr>
          <p:cNvSpPr txBox="1"/>
          <p:nvPr/>
        </p:nvSpPr>
        <p:spPr>
          <a:xfrm>
            <a:off x="6699116" y="5089787"/>
            <a:ext cx="1041397" cy="369332"/>
          </a:xfrm>
          <a:prstGeom prst="rect">
            <a:avLst/>
          </a:prstGeom>
          <a:noFill/>
        </p:spPr>
        <p:txBody>
          <a:bodyPr wrap="square" rtlCol="0">
            <a:spAutoFit/>
          </a:bodyPr>
          <a:lstStyle/>
          <a:p>
            <a:r>
              <a:rPr lang="en-US" dirty="0">
                <a:solidFill>
                  <a:prstClr val="black"/>
                </a:solidFill>
                <a:latin typeface="Calibri"/>
              </a:rPr>
              <a:t>800</a:t>
            </a:r>
          </a:p>
        </p:txBody>
      </p:sp>
      <p:sp>
        <p:nvSpPr>
          <p:cNvPr id="77" name="TextBox 76">
            <a:extLst>
              <a:ext uri="{FF2B5EF4-FFF2-40B4-BE49-F238E27FC236}">
                <a16:creationId xmlns:a16="http://schemas.microsoft.com/office/drawing/2014/main" id="{5E40DC34-173F-4012-BC1B-805DE2977E2B}"/>
              </a:ext>
            </a:extLst>
          </p:cNvPr>
          <p:cNvSpPr txBox="1"/>
          <p:nvPr/>
        </p:nvSpPr>
        <p:spPr>
          <a:xfrm>
            <a:off x="9672320" y="4742656"/>
            <a:ext cx="1964725" cy="369332"/>
          </a:xfrm>
          <a:prstGeom prst="rect">
            <a:avLst/>
          </a:prstGeom>
          <a:noFill/>
        </p:spPr>
        <p:txBody>
          <a:bodyPr wrap="square" rtlCol="0">
            <a:spAutoFit/>
          </a:bodyPr>
          <a:lstStyle/>
          <a:p>
            <a:r>
              <a:rPr lang="en-US" dirty="0">
                <a:solidFill>
                  <a:prstClr val="black"/>
                </a:solidFill>
                <a:latin typeface="Calibri"/>
              </a:rPr>
              <a:t>Wavelength(nm)</a:t>
            </a:r>
          </a:p>
        </p:txBody>
      </p:sp>
      <p:sp>
        <p:nvSpPr>
          <p:cNvPr id="38" name="Title 1">
            <a:extLst>
              <a:ext uri="{FF2B5EF4-FFF2-40B4-BE49-F238E27FC236}">
                <a16:creationId xmlns:a16="http://schemas.microsoft.com/office/drawing/2014/main" id="{1D0DF9F9-5837-4571-822D-761DEF9BF614}"/>
              </a:ext>
            </a:extLst>
          </p:cNvPr>
          <p:cNvSpPr txBox="1">
            <a:spLocks/>
          </p:cNvSpPr>
          <p:nvPr/>
        </p:nvSpPr>
        <p:spPr>
          <a:xfrm>
            <a:off x="269362" y="2484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Anti-Reflective (AR) Lens Coating</a:t>
            </a:r>
          </a:p>
        </p:txBody>
      </p:sp>
      <p:sp>
        <p:nvSpPr>
          <p:cNvPr id="5" name="Slide Number Placeholder 4">
            <a:extLst>
              <a:ext uri="{FF2B5EF4-FFF2-40B4-BE49-F238E27FC236}">
                <a16:creationId xmlns:a16="http://schemas.microsoft.com/office/drawing/2014/main" id="{C35D4D22-88B9-470B-8472-10B41ED27CA1}"/>
              </a:ext>
            </a:extLst>
          </p:cNvPr>
          <p:cNvSpPr>
            <a:spLocks noGrp="1"/>
          </p:cNvSpPr>
          <p:nvPr>
            <p:ph type="sldNum" sz="quarter" idx="12"/>
          </p:nvPr>
        </p:nvSpPr>
        <p:spPr/>
        <p:txBody>
          <a:bodyPr/>
          <a:lstStyle/>
          <a:p>
            <a:fld id="{D57F1E4F-1CFF-5643-939E-02111984F565}" type="slidenum">
              <a:rPr lang="en-US" smtClean="0">
                <a:solidFill>
                  <a:prstClr val="black">
                    <a:tint val="75000"/>
                  </a:prstClr>
                </a:solidFill>
                <a:latin typeface="Calibri"/>
              </a:rPr>
              <a:pPr/>
              <a:t>12</a:t>
            </a:fld>
            <a:endParaRPr lang="en-US" dirty="0">
              <a:solidFill>
                <a:prstClr val="black">
                  <a:tint val="75000"/>
                </a:prstClr>
              </a:solidFill>
              <a:latin typeface="Calibri"/>
            </a:endParaRPr>
          </a:p>
        </p:txBody>
      </p:sp>
      <p:sp>
        <p:nvSpPr>
          <p:cNvPr id="44" name="Rectangle 43">
            <a:extLst>
              <a:ext uri="{FF2B5EF4-FFF2-40B4-BE49-F238E27FC236}">
                <a16:creationId xmlns:a16="http://schemas.microsoft.com/office/drawing/2014/main" id="{BA11816B-D270-4DEF-85B6-B135F8B6E77D}"/>
              </a:ext>
            </a:extLst>
          </p:cNvPr>
          <p:cNvSpPr/>
          <p:nvPr/>
        </p:nvSpPr>
        <p:spPr>
          <a:xfrm>
            <a:off x="3479800" y="4485678"/>
            <a:ext cx="6039100" cy="399988"/>
          </a:xfrm>
          <a:prstGeom prst="rect">
            <a:avLst/>
          </a:prstGeom>
          <a:gradFill flip="none" rotWithShape="1">
            <a:gsLst>
              <a:gs pos="0">
                <a:srgbClr val="A9D18E">
                  <a:shade val="30000"/>
                  <a:satMod val="115000"/>
                </a:srgbClr>
              </a:gs>
              <a:gs pos="50000">
                <a:srgbClr val="A9D18E">
                  <a:shade val="67500"/>
                  <a:satMod val="115000"/>
                </a:srgbClr>
              </a:gs>
              <a:gs pos="100000">
                <a:srgbClr val="A9D18E">
                  <a:shade val="100000"/>
                  <a:satMod val="115000"/>
                </a:srgbClr>
              </a:gs>
            </a:gsLst>
            <a:lin ang="5400000" scaled="1"/>
            <a:tileRect/>
          </a:gra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C97F9EA2-B5E7-4029-B2C9-4497AD02E1A2}"/>
              </a:ext>
            </a:extLst>
          </p:cNvPr>
          <p:cNvSpPr txBox="1"/>
          <p:nvPr/>
        </p:nvSpPr>
        <p:spPr>
          <a:xfrm>
            <a:off x="4584177" y="4526763"/>
            <a:ext cx="2787838" cy="369332"/>
          </a:xfrm>
          <a:prstGeom prst="rect">
            <a:avLst/>
          </a:prstGeom>
          <a:noFill/>
        </p:spPr>
        <p:txBody>
          <a:bodyPr wrap="square" rtlCol="0">
            <a:spAutoFit/>
          </a:bodyPr>
          <a:lstStyle/>
          <a:p>
            <a:r>
              <a:rPr lang="en-US" dirty="0">
                <a:solidFill>
                  <a:srgbClr val="FF33CC"/>
                </a:solidFill>
              </a:rPr>
              <a:t>High performance coating</a:t>
            </a:r>
          </a:p>
        </p:txBody>
      </p:sp>
      <p:sp>
        <p:nvSpPr>
          <p:cNvPr id="46" name="Freeform: Shape 45">
            <a:extLst>
              <a:ext uri="{FF2B5EF4-FFF2-40B4-BE49-F238E27FC236}">
                <a16:creationId xmlns:a16="http://schemas.microsoft.com/office/drawing/2014/main" id="{9F262125-EDC7-4F96-BCFA-66EBD026E05A}"/>
              </a:ext>
            </a:extLst>
          </p:cNvPr>
          <p:cNvSpPr/>
          <p:nvPr/>
        </p:nvSpPr>
        <p:spPr>
          <a:xfrm>
            <a:off x="4018280" y="1690870"/>
            <a:ext cx="4955126" cy="3184167"/>
          </a:xfrm>
          <a:custGeom>
            <a:avLst/>
            <a:gdLst>
              <a:gd name="connsiteX0" fmla="*/ 0 w 4955126"/>
              <a:gd name="connsiteY0" fmla="*/ 1174250 h 3184167"/>
              <a:gd name="connsiteX1" fmla="*/ 45720 w 4955126"/>
              <a:gd name="connsiteY1" fmla="*/ 1717810 h 3184167"/>
              <a:gd name="connsiteX2" fmla="*/ 55880 w 4955126"/>
              <a:gd name="connsiteY2" fmla="*/ 2169930 h 3184167"/>
              <a:gd name="connsiteX3" fmla="*/ 60960 w 4955126"/>
              <a:gd name="connsiteY3" fmla="*/ 2611890 h 3184167"/>
              <a:gd name="connsiteX4" fmla="*/ 106680 w 4955126"/>
              <a:gd name="connsiteY4" fmla="*/ 2891290 h 3184167"/>
              <a:gd name="connsiteX5" fmla="*/ 127000 w 4955126"/>
              <a:gd name="connsiteY5" fmla="*/ 2987810 h 3184167"/>
              <a:gd name="connsiteX6" fmla="*/ 152400 w 4955126"/>
              <a:gd name="connsiteY6" fmla="*/ 2992890 h 3184167"/>
              <a:gd name="connsiteX7" fmla="*/ 198120 w 4955126"/>
              <a:gd name="connsiteY7" fmla="*/ 2977650 h 3184167"/>
              <a:gd name="connsiteX8" fmla="*/ 274320 w 4955126"/>
              <a:gd name="connsiteY8" fmla="*/ 2850650 h 3184167"/>
              <a:gd name="connsiteX9" fmla="*/ 335280 w 4955126"/>
              <a:gd name="connsiteY9" fmla="*/ 2799850 h 3184167"/>
              <a:gd name="connsiteX10" fmla="*/ 386080 w 4955126"/>
              <a:gd name="connsiteY10" fmla="*/ 2835410 h 3184167"/>
              <a:gd name="connsiteX11" fmla="*/ 533400 w 4955126"/>
              <a:gd name="connsiteY11" fmla="*/ 2891290 h 3184167"/>
              <a:gd name="connsiteX12" fmla="*/ 594360 w 4955126"/>
              <a:gd name="connsiteY12" fmla="*/ 2901450 h 3184167"/>
              <a:gd name="connsiteX13" fmla="*/ 706120 w 4955126"/>
              <a:gd name="connsiteY13" fmla="*/ 2850650 h 3184167"/>
              <a:gd name="connsiteX14" fmla="*/ 822960 w 4955126"/>
              <a:gd name="connsiteY14" fmla="*/ 2728730 h 3184167"/>
              <a:gd name="connsiteX15" fmla="*/ 944880 w 4955126"/>
              <a:gd name="connsiteY15" fmla="*/ 2627130 h 3184167"/>
              <a:gd name="connsiteX16" fmla="*/ 1061720 w 4955126"/>
              <a:gd name="connsiteY16" fmla="*/ 2586490 h 3184167"/>
              <a:gd name="connsiteX17" fmla="*/ 1214120 w 4955126"/>
              <a:gd name="connsiteY17" fmla="*/ 2647450 h 3184167"/>
              <a:gd name="connsiteX18" fmla="*/ 1376680 w 4955126"/>
              <a:gd name="connsiteY18" fmla="*/ 2718570 h 3184167"/>
              <a:gd name="connsiteX19" fmla="*/ 1539240 w 4955126"/>
              <a:gd name="connsiteY19" fmla="*/ 2784610 h 3184167"/>
              <a:gd name="connsiteX20" fmla="*/ 1732280 w 4955126"/>
              <a:gd name="connsiteY20" fmla="*/ 2708410 h 3184167"/>
              <a:gd name="connsiteX21" fmla="*/ 1915160 w 4955126"/>
              <a:gd name="connsiteY21" fmla="*/ 2586490 h 3184167"/>
              <a:gd name="connsiteX22" fmla="*/ 2199640 w 4955126"/>
              <a:gd name="connsiteY22" fmla="*/ 2398530 h 3184167"/>
              <a:gd name="connsiteX23" fmla="*/ 2382520 w 4955126"/>
              <a:gd name="connsiteY23" fmla="*/ 2398530 h 3184167"/>
              <a:gd name="connsiteX24" fmla="*/ 2600960 w 4955126"/>
              <a:gd name="connsiteY24" fmla="*/ 2495050 h 3184167"/>
              <a:gd name="connsiteX25" fmla="*/ 2839720 w 4955126"/>
              <a:gd name="connsiteY25" fmla="*/ 2749050 h 3184167"/>
              <a:gd name="connsiteX26" fmla="*/ 3134360 w 4955126"/>
              <a:gd name="connsiteY26" fmla="*/ 2987810 h 3184167"/>
              <a:gd name="connsiteX27" fmla="*/ 3388360 w 4955126"/>
              <a:gd name="connsiteY27" fmla="*/ 3145290 h 3184167"/>
              <a:gd name="connsiteX28" fmla="*/ 3540760 w 4955126"/>
              <a:gd name="connsiteY28" fmla="*/ 3180850 h 3184167"/>
              <a:gd name="connsiteX29" fmla="*/ 3764280 w 4955126"/>
              <a:gd name="connsiteY29" fmla="*/ 3084330 h 3184167"/>
              <a:gd name="connsiteX30" fmla="*/ 4008120 w 4955126"/>
              <a:gd name="connsiteY30" fmla="*/ 2789690 h 3184167"/>
              <a:gd name="connsiteX31" fmla="*/ 4236720 w 4955126"/>
              <a:gd name="connsiteY31" fmla="*/ 2312170 h 3184167"/>
              <a:gd name="connsiteX32" fmla="*/ 4434840 w 4955126"/>
              <a:gd name="connsiteY32" fmla="*/ 1778770 h 3184167"/>
              <a:gd name="connsiteX33" fmla="*/ 4678680 w 4955126"/>
              <a:gd name="connsiteY33" fmla="*/ 1067570 h 3184167"/>
              <a:gd name="connsiteX34" fmla="*/ 4927600 w 4955126"/>
              <a:gd name="connsiteY34" fmla="*/ 92210 h 3184167"/>
              <a:gd name="connsiteX35" fmla="*/ 4937760 w 4955126"/>
              <a:gd name="connsiteY35" fmla="*/ 97290 h 3184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955126" h="3184167">
                <a:moveTo>
                  <a:pt x="0" y="1174250"/>
                </a:moveTo>
                <a:cubicBezTo>
                  <a:pt x="18203" y="1363056"/>
                  <a:pt x="36407" y="1551863"/>
                  <a:pt x="45720" y="1717810"/>
                </a:cubicBezTo>
                <a:cubicBezTo>
                  <a:pt x="55033" y="1883757"/>
                  <a:pt x="53340" y="2020917"/>
                  <a:pt x="55880" y="2169930"/>
                </a:cubicBezTo>
                <a:cubicBezTo>
                  <a:pt x="58420" y="2318943"/>
                  <a:pt x="52493" y="2491663"/>
                  <a:pt x="60960" y="2611890"/>
                </a:cubicBezTo>
                <a:cubicBezTo>
                  <a:pt x="69427" y="2732117"/>
                  <a:pt x="95673" y="2828637"/>
                  <a:pt x="106680" y="2891290"/>
                </a:cubicBezTo>
                <a:cubicBezTo>
                  <a:pt x="117687" y="2953943"/>
                  <a:pt x="119380" y="2970877"/>
                  <a:pt x="127000" y="2987810"/>
                </a:cubicBezTo>
                <a:cubicBezTo>
                  <a:pt x="134620" y="3004743"/>
                  <a:pt x="140547" y="2994583"/>
                  <a:pt x="152400" y="2992890"/>
                </a:cubicBezTo>
                <a:cubicBezTo>
                  <a:pt x="164253" y="2991197"/>
                  <a:pt x="177800" y="3001357"/>
                  <a:pt x="198120" y="2977650"/>
                </a:cubicBezTo>
                <a:cubicBezTo>
                  <a:pt x="218440" y="2953943"/>
                  <a:pt x="251460" y="2880283"/>
                  <a:pt x="274320" y="2850650"/>
                </a:cubicBezTo>
                <a:cubicBezTo>
                  <a:pt x="297180" y="2821017"/>
                  <a:pt x="316653" y="2802390"/>
                  <a:pt x="335280" y="2799850"/>
                </a:cubicBezTo>
                <a:cubicBezTo>
                  <a:pt x="353907" y="2797310"/>
                  <a:pt x="353060" y="2820170"/>
                  <a:pt x="386080" y="2835410"/>
                </a:cubicBezTo>
                <a:cubicBezTo>
                  <a:pt x="419100" y="2850650"/>
                  <a:pt x="498687" y="2880283"/>
                  <a:pt x="533400" y="2891290"/>
                </a:cubicBezTo>
                <a:cubicBezTo>
                  <a:pt x="568113" y="2902297"/>
                  <a:pt x="565573" y="2908223"/>
                  <a:pt x="594360" y="2901450"/>
                </a:cubicBezTo>
                <a:cubicBezTo>
                  <a:pt x="623147" y="2894677"/>
                  <a:pt x="668020" y="2879437"/>
                  <a:pt x="706120" y="2850650"/>
                </a:cubicBezTo>
                <a:cubicBezTo>
                  <a:pt x="744220" y="2821863"/>
                  <a:pt x="783167" y="2765983"/>
                  <a:pt x="822960" y="2728730"/>
                </a:cubicBezTo>
                <a:cubicBezTo>
                  <a:pt x="862753" y="2691477"/>
                  <a:pt x="905087" y="2650837"/>
                  <a:pt x="944880" y="2627130"/>
                </a:cubicBezTo>
                <a:cubicBezTo>
                  <a:pt x="984673" y="2603423"/>
                  <a:pt x="1016847" y="2583103"/>
                  <a:pt x="1061720" y="2586490"/>
                </a:cubicBezTo>
                <a:cubicBezTo>
                  <a:pt x="1106593" y="2589877"/>
                  <a:pt x="1161627" y="2625437"/>
                  <a:pt x="1214120" y="2647450"/>
                </a:cubicBezTo>
                <a:cubicBezTo>
                  <a:pt x="1266613" y="2669463"/>
                  <a:pt x="1322493" y="2695710"/>
                  <a:pt x="1376680" y="2718570"/>
                </a:cubicBezTo>
                <a:cubicBezTo>
                  <a:pt x="1430867" y="2741430"/>
                  <a:pt x="1479973" y="2786303"/>
                  <a:pt x="1539240" y="2784610"/>
                </a:cubicBezTo>
                <a:cubicBezTo>
                  <a:pt x="1598507" y="2782917"/>
                  <a:pt x="1669627" y="2741430"/>
                  <a:pt x="1732280" y="2708410"/>
                </a:cubicBezTo>
                <a:cubicBezTo>
                  <a:pt x="1794933" y="2675390"/>
                  <a:pt x="1915160" y="2586490"/>
                  <a:pt x="1915160" y="2586490"/>
                </a:cubicBezTo>
                <a:cubicBezTo>
                  <a:pt x="1993053" y="2534843"/>
                  <a:pt x="2121747" y="2429857"/>
                  <a:pt x="2199640" y="2398530"/>
                </a:cubicBezTo>
                <a:cubicBezTo>
                  <a:pt x="2277533" y="2367203"/>
                  <a:pt x="2315633" y="2382443"/>
                  <a:pt x="2382520" y="2398530"/>
                </a:cubicBezTo>
                <a:cubicBezTo>
                  <a:pt x="2449407" y="2414617"/>
                  <a:pt x="2524760" y="2436630"/>
                  <a:pt x="2600960" y="2495050"/>
                </a:cubicBezTo>
                <a:cubicBezTo>
                  <a:pt x="2677160" y="2553470"/>
                  <a:pt x="2750820" y="2666923"/>
                  <a:pt x="2839720" y="2749050"/>
                </a:cubicBezTo>
                <a:cubicBezTo>
                  <a:pt x="2928620" y="2831177"/>
                  <a:pt x="3042920" y="2921770"/>
                  <a:pt x="3134360" y="2987810"/>
                </a:cubicBezTo>
                <a:cubicBezTo>
                  <a:pt x="3225800" y="3053850"/>
                  <a:pt x="3320627" y="3113117"/>
                  <a:pt x="3388360" y="3145290"/>
                </a:cubicBezTo>
                <a:cubicBezTo>
                  <a:pt x="3456093" y="3177463"/>
                  <a:pt x="3478107" y="3191010"/>
                  <a:pt x="3540760" y="3180850"/>
                </a:cubicBezTo>
                <a:cubicBezTo>
                  <a:pt x="3603413" y="3170690"/>
                  <a:pt x="3686387" y="3149523"/>
                  <a:pt x="3764280" y="3084330"/>
                </a:cubicBezTo>
                <a:cubicBezTo>
                  <a:pt x="3842173" y="3019137"/>
                  <a:pt x="3929380" y="2918383"/>
                  <a:pt x="4008120" y="2789690"/>
                </a:cubicBezTo>
                <a:cubicBezTo>
                  <a:pt x="4086860" y="2660997"/>
                  <a:pt x="4165600" y="2480657"/>
                  <a:pt x="4236720" y="2312170"/>
                </a:cubicBezTo>
                <a:cubicBezTo>
                  <a:pt x="4307840" y="2143683"/>
                  <a:pt x="4361180" y="1986203"/>
                  <a:pt x="4434840" y="1778770"/>
                </a:cubicBezTo>
                <a:cubicBezTo>
                  <a:pt x="4508500" y="1571337"/>
                  <a:pt x="4596553" y="1348663"/>
                  <a:pt x="4678680" y="1067570"/>
                </a:cubicBezTo>
                <a:cubicBezTo>
                  <a:pt x="4760807" y="786477"/>
                  <a:pt x="4884420" y="253923"/>
                  <a:pt x="4927600" y="92210"/>
                </a:cubicBezTo>
                <a:cubicBezTo>
                  <a:pt x="4970780" y="-69503"/>
                  <a:pt x="4954270" y="13893"/>
                  <a:pt x="4937760" y="97290"/>
                </a:cubicBezTo>
              </a:path>
            </a:pathLst>
          </a:custGeom>
          <a:noFill/>
          <a:ln w="28575">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7" name="TextBox 46">
            <a:extLst>
              <a:ext uri="{FF2B5EF4-FFF2-40B4-BE49-F238E27FC236}">
                <a16:creationId xmlns:a16="http://schemas.microsoft.com/office/drawing/2014/main" id="{77A65945-BDDB-47A0-AAEC-8D80066B3FD4}"/>
              </a:ext>
            </a:extLst>
          </p:cNvPr>
          <p:cNvSpPr txBox="1"/>
          <p:nvPr/>
        </p:nvSpPr>
        <p:spPr>
          <a:xfrm>
            <a:off x="8174501" y="4126837"/>
            <a:ext cx="3866828" cy="430887"/>
          </a:xfrm>
          <a:prstGeom prst="rect">
            <a:avLst/>
          </a:prstGeom>
          <a:noFill/>
        </p:spPr>
        <p:txBody>
          <a:bodyPr wrap="square" rtlCol="0">
            <a:spAutoFit/>
          </a:bodyPr>
          <a:lstStyle/>
          <a:p>
            <a:r>
              <a:rPr lang="en-US" sz="2200" b="1" dirty="0">
                <a:solidFill>
                  <a:srgbClr val="CC00FF"/>
                </a:solidFill>
                <a:latin typeface="Calibri"/>
              </a:rPr>
              <a:t>VIS-IR</a:t>
            </a:r>
          </a:p>
        </p:txBody>
      </p:sp>
    </p:spTree>
    <p:extLst>
      <p:ext uri="{BB962C8B-B14F-4D97-AF65-F5344CB8AC3E}">
        <p14:creationId xmlns:p14="http://schemas.microsoft.com/office/powerpoint/2010/main" val="2373055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ppt_x"/>
                                          </p:val>
                                        </p:tav>
                                        <p:tav tm="100000">
                                          <p:val>
                                            <p:strVal val="#ppt_x"/>
                                          </p:val>
                                        </p:tav>
                                      </p:tavLst>
                                    </p:anim>
                                    <p:anim calcmode="lin" valueType="num">
                                      <p:cBhvr additive="base">
                                        <p:cTn id="4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childTnLst>
                                  <p:subTnLst>
                                    <p:set>
                                      <p:cBhvr override="childStyle">
                                        <p:cTn dur="1" fill="hold" display="0" masterRel="nextClick" afterEffect="1"/>
                                        <p:tgtEl>
                                          <p:spTgt spid="25"/>
                                        </p:tgtEl>
                                        <p:attrNameLst>
                                          <p:attrName>style.visibility</p:attrName>
                                        </p:attrNameLst>
                                      </p:cBhvr>
                                      <p:to>
                                        <p:strVal val="hidden"/>
                                      </p:to>
                                    </p:set>
                                  </p:subTnLst>
                                </p:cTn>
                              </p:par>
                              <p:par>
                                <p:cTn id="53" presetID="1"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childTnLst>
                                  <p:subTnLst>
                                    <p:set>
                                      <p:cBhvr override="childStyle">
                                        <p:cTn dur="1" fill="hold" display="0" masterRel="nextClick" afterEffect="1"/>
                                        <p:tgtEl>
                                          <p:spTgt spid="23"/>
                                        </p:tgtEl>
                                        <p:attrNameLst>
                                          <p:attrName>style.visibility</p:attrName>
                                        </p:attrNameLst>
                                      </p:cBhvr>
                                      <p:to>
                                        <p:strVal val="hidden"/>
                                      </p:to>
                                    </p:set>
                                  </p:subTnLst>
                                </p:cTn>
                              </p:par>
                              <p:par>
                                <p:cTn id="55" presetID="1" presetClass="entr" presetSubtype="0" fill="hold" grpId="0" nodeType="withEffect">
                                  <p:stCondLst>
                                    <p:cond delay="0"/>
                                  </p:stCondLst>
                                  <p:childTnLst>
                                    <p:set>
                                      <p:cBhvr>
                                        <p:cTn id="56" dur="1" fill="hold">
                                          <p:stCondLst>
                                            <p:cond delay="0"/>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par>
                                <p:cTn id="57" presetID="1" presetClass="entr" presetSubtype="0"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childTnLst>
                                  <p:subTnLst>
                                    <p:set>
                                      <p:cBhvr override="childStyle">
                                        <p:cTn dur="1" fill="hold" display="0" masterRel="nextClick" afterEffect="1"/>
                                        <p:tgtEl>
                                          <p:spTgt spid="32"/>
                                        </p:tgtEl>
                                        <p:attrNameLst>
                                          <p:attrName>style.visibility</p:attrName>
                                        </p:attrNameLst>
                                      </p:cBhvr>
                                      <p:to>
                                        <p:strVal val="hidden"/>
                                      </p:to>
                                    </p:set>
                                  </p:subTnLst>
                                </p:cTn>
                              </p:par>
                              <p:par>
                                <p:cTn id="59" presetID="1" presetClass="entr" presetSubtype="0" fill="hold" grpId="0" nodeType="withEffect">
                                  <p:stCondLst>
                                    <p:cond delay="0"/>
                                  </p:stCondLst>
                                  <p:childTnLst>
                                    <p:set>
                                      <p:cBhvr>
                                        <p:cTn id="60"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5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7"/>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45"/>
                                        </p:tgtEl>
                                        <p:attrNameLst>
                                          <p:attrName>style.visibility</p:attrName>
                                        </p:attrNameLst>
                                      </p:cBhvr>
                                      <p:to>
                                        <p:strVal val="visible"/>
                                      </p:to>
                                    </p:set>
                                    <p:animEffect transition="in" filter="fade">
                                      <p:cBhvr>
                                        <p:cTn id="85" dur="500"/>
                                        <p:tgtEl>
                                          <p:spTgt spid="45"/>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44"/>
                                        </p:tgtEl>
                                        <p:attrNameLst>
                                          <p:attrName>style.visibility</p:attrName>
                                        </p:attrNameLst>
                                      </p:cBhvr>
                                      <p:to>
                                        <p:strVal val="visible"/>
                                      </p:to>
                                    </p:set>
                                    <p:animEffect transition="in" filter="fade">
                                      <p:cBhvr>
                                        <p:cTn id="9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23" grpId="0" animBg="1"/>
      <p:bldP spid="24" grpId="0" animBg="1"/>
      <p:bldP spid="25" grpId="0" animBg="1"/>
      <p:bldP spid="6" grpId="0" animBg="1"/>
      <p:bldP spid="32" grpId="0" animBg="1"/>
      <p:bldP spid="51" grpId="0" animBg="1"/>
      <p:bldP spid="52" grpId="0" animBg="1"/>
      <p:bldP spid="15" grpId="0"/>
      <p:bldP spid="55" grpId="0"/>
      <p:bldP spid="60" grpId="0" animBg="1"/>
      <p:bldP spid="61" grpId="0" animBg="1"/>
      <p:bldP spid="64" grpId="0"/>
      <p:bldP spid="66" grpId="0"/>
      <p:bldP spid="67" grpId="0"/>
      <p:bldP spid="68" grpId="0"/>
      <p:bldP spid="69" grpId="0"/>
      <p:bldP spid="70" grpId="0" animBg="1"/>
      <p:bldP spid="71" grpId="0" animBg="1"/>
      <p:bldP spid="72" grpId="0"/>
      <p:bldP spid="73" grpId="0" animBg="1"/>
      <p:bldP spid="74" grpId="0" animBg="1"/>
      <p:bldP spid="17" grpId="0" animBg="1"/>
      <p:bldP spid="75" grpId="0"/>
      <p:bldP spid="76" grpId="0"/>
      <p:bldP spid="77" grpId="0"/>
      <p:bldP spid="44" grpId="0" animBg="1"/>
      <p:bldP spid="45" grpId="0"/>
      <p:bldP spid="46" grpId="0" animBg="1"/>
      <p:bldP spid="4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5804208"/>
            <a:ext cx="5931694" cy="769441"/>
          </a:xfrm>
          <a:prstGeom prst="rect">
            <a:avLst/>
          </a:prstGeom>
        </p:spPr>
        <p:txBody>
          <a:bodyPr wrap="square">
            <a:spAutoFit/>
          </a:bodyPr>
          <a:lstStyle/>
          <a:p>
            <a:r>
              <a:rPr lang="en-US" sz="2200" b="1" dirty="0">
                <a:solidFill>
                  <a:srgbClr val="FF0000"/>
                </a:solidFill>
                <a:latin typeface="Calibri"/>
              </a:rPr>
              <a:t>Absorbance filters </a:t>
            </a:r>
          </a:p>
          <a:p>
            <a:r>
              <a:rPr lang="en-US" sz="2200" b="1" dirty="0">
                <a:solidFill>
                  <a:srgbClr val="FF0000"/>
                </a:solidFill>
                <a:latin typeface="Calibri"/>
                <a:sym typeface="Wingdings" panose="05000000000000000000" pitchFamily="2" charset="2"/>
              </a:rPr>
              <a:t>				 </a:t>
            </a:r>
            <a:r>
              <a:rPr lang="en-US" sz="2200" b="1" dirty="0">
                <a:solidFill>
                  <a:srgbClr val="FF0000"/>
                </a:solidFill>
                <a:latin typeface="Calibri"/>
              </a:rPr>
              <a:t>Unwanted light is absorbed</a:t>
            </a:r>
          </a:p>
        </p:txBody>
      </p:sp>
      <p:cxnSp>
        <p:nvCxnSpPr>
          <p:cNvPr id="34" name="Straight Connector 33"/>
          <p:cNvCxnSpPr/>
          <p:nvPr/>
        </p:nvCxnSpPr>
        <p:spPr>
          <a:xfrm>
            <a:off x="1710055" y="3181433"/>
            <a:ext cx="0" cy="2225746"/>
          </a:xfrm>
          <a:prstGeom prst="line">
            <a:avLst/>
          </a:prstGeom>
          <a:ln w="76200" cmpd="sng">
            <a:solidFill>
              <a:schemeClr val="accent5">
                <a:lumMod val="50000"/>
              </a:schemeClr>
            </a:solidFill>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414939" y="3572755"/>
            <a:ext cx="1282542" cy="402395"/>
          </a:xfrm>
          <a:prstGeom prst="straightConnector1">
            <a:avLst/>
          </a:prstGeom>
          <a:ln w="38100" cmpd="sng">
            <a:solidFill>
              <a:srgbClr val="660066"/>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1710055" y="3975150"/>
            <a:ext cx="1282542" cy="402395"/>
          </a:xfrm>
          <a:prstGeom prst="straightConnector1">
            <a:avLst/>
          </a:prstGeom>
          <a:ln w="38100" cmpd="sng">
            <a:solidFill>
              <a:schemeClr val="accent5">
                <a:lumMod val="50000"/>
              </a:schemeClr>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36647" y="3043719"/>
            <a:ext cx="1239475" cy="430887"/>
          </a:xfrm>
          <a:prstGeom prst="rect">
            <a:avLst/>
          </a:prstGeom>
          <a:noFill/>
        </p:spPr>
        <p:txBody>
          <a:bodyPr wrap="square" rtlCol="0">
            <a:spAutoFit/>
          </a:bodyPr>
          <a:lstStyle/>
          <a:p>
            <a:r>
              <a:rPr lang="en-US" sz="2200" dirty="0"/>
              <a:t>incoming</a:t>
            </a:r>
          </a:p>
        </p:txBody>
      </p:sp>
      <p:sp>
        <p:nvSpPr>
          <p:cNvPr id="11" name="TextBox 10"/>
          <p:cNvSpPr txBox="1"/>
          <p:nvPr/>
        </p:nvSpPr>
        <p:spPr>
          <a:xfrm>
            <a:off x="1774430" y="3043719"/>
            <a:ext cx="1668557" cy="430887"/>
          </a:xfrm>
          <a:prstGeom prst="rect">
            <a:avLst/>
          </a:prstGeom>
          <a:noFill/>
        </p:spPr>
        <p:txBody>
          <a:bodyPr wrap="square" rtlCol="0">
            <a:spAutoFit/>
          </a:bodyPr>
          <a:lstStyle/>
          <a:p>
            <a:r>
              <a:rPr lang="en-US" sz="2200" dirty="0"/>
              <a:t>transmitted</a:t>
            </a:r>
          </a:p>
        </p:txBody>
      </p:sp>
      <p:sp>
        <p:nvSpPr>
          <p:cNvPr id="2" name="מציין מיקום של מספר שקופית 1"/>
          <p:cNvSpPr>
            <a:spLocks noGrp="1"/>
          </p:cNvSpPr>
          <p:nvPr>
            <p:ph type="sldNum" sz="quarter" idx="12"/>
          </p:nvPr>
        </p:nvSpPr>
        <p:spPr/>
        <p:txBody>
          <a:bodyPr/>
          <a:lstStyle/>
          <a:p>
            <a:fld id="{D57F1E4F-1CFF-5643-939E-02111984F565}" type="slidenum">
              <a:rPr lang="en-US" smtClean="0">
                <a:solidFill>
                  <a:prstClr val="black">
                    <a:tint val="75000"/>
                  </a:prstClr>
                </a:solidFill>
                <a:latin typeface="Calibri"/>
              </a:rPr>
              <a:pPr/>
              <a:t>13</a:t>
            </a:fld>
            <a:endParaRPr lang="en-US" dirty="0">
              <a:solidFill>
                <a:prstClr val="black">
                  <a:tint val="75000"/>
                </a:prstClr>
              </a:solidFill>
              <a:latin typeface="Calibri"/>
            </a:endParaRPr>
          </a:p>
        </p:txBody>
      </p:sp>
      <p:pic>
        <p:nvPicPr>
          <p:cNvPr id="12" name="Picture 2" descr="Image result for bayer filter camera absorbance profile">
            <a:extLst>
              <a:ext uri="{FF2B5EF4-FFF2-40B4-BE49-F238E27FC236}">
                <a16:creationId xmlns:a16="http://schemas.microsoft.com/office/drawing/2014/main" id="{DF5721EE-F666-403D-83B5-51A1C3F682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59" b="14432"/>
          <a:stretch/>
        </p:blipFill>
        <p:spPr bwMode="auto">
          <a:xfrm>
            <a:off x="857624" y="326153"/>
            <a:ext cx="4216445" cy="2356819"/>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extBox 12">
            <a:extLst>
              <a:ext uri="{FF2B5EF4-FFF2-40B4-BE49-F238E27FC236}">
                <a16:creationId xmlns:a16="http://schemas.microsoft.com/office/drawing/2014/main" id="{19658976-E542-4315-A86D-3038076EA132}"/>
              </a:ext>
            </a:extLst>
          </p:cNvPr>
          <p:cNvSpPr txBox="1"/>
          <p:nvPr/>
        </p:nvSpPr>
        <p:spPr>
          <a:xfrm rot="16200000">
            <a:off x="-847418" y="833887"/>
            <a:ext cx="3040749" cy="369332"/>
          </a:xfrm>
          <a:prstGeom prst="rect">
            <a:avLst/>
          </a:prstGeom>
          <a:noFill/>
        </p:spPr>
        <p:txBody>
          <a:bodyPr wrap="square" rtlCol="0">
            <a:spAutoFit/>
          </a:bodyPr>
          <a:lstStyle/>
          <a:p>
            <a:r>
              <a:rPr lang="en-US" dirty="0"/>
              <a:t>transmissivity(%)</a:t>
            </a:r>
          </a:p>
        </p:txBody>
      </p:sp>
      <p:sp>
        <p:nvSpPr>
          <p:cNvPr id="5" name="TextBox 4"/>
          <p:cNvSpPr txBox="1"/>
          <p:nvPr/>
        </p:nvSpPr>
        <p:spPr>
          <a:xfrm>
            <a:off x="927018" y="36633"/>
            <a:ext cx="3040749" cy="584776"/>
          </a:xfrm>
          <a:prstGeom prst="rect">
            <a:avLst/>
          </a:prstGeom>
          <a:noFill/>
        </p:spPr>
        <p:txBody>
          <a:bodyPr wrap="square" rtlCol="0">
            <a:spAutoFit/>
          </a:bodyPr>
          <a:lstStyle/>
          <a:p>
            <a:pPr algn="ctr"/>
            <a:r>
              <a:rPr lang="en-US" sz="3200" dirty="0">
                <a:solidFill>
                  <a:prstClr val="black"/>
                </a:solidFill>
                <a:latin typeface="Calibri"/>
              </a:rPr>
              <a:t>RGB</a:t>
            </a:r>
          </a:p>
        </p:txBody>
      </p:sp>
    </p:spTree>
    <p:extLst>
      <p:ext uri="{BB962C8B-B14F-4D97-AF65-F5344CB8AC3E}">
        <p14:creationId xmlns:p14="http://schemas.microsoft.com/office/powerpoint/2010/main" val="2247398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292572C3-80E5-43F1-A49C-94ACBBFF8E21}"/>
              </a:ext>
            </a:extLst>
          </p:cNvPr>
          <p:cNvPicPr>
            <a:picLocks noChangeAspect="1"/>
          </p:cNvPicPr>
          <p:nvPr/>
        </p:nvPicPr>
        <p:blipFill rotWithShape="1">
          <a:blip r:embed="rId3"/>
          <a:srcRect b="35036"/>
          <a:stretch/>
        </p:blipFill>
        <p:spPr>
          <a:xfrm>
            <a:off x="3508126" y="2904237"/>
            <a:ext cx="4918289" cy="2578389"/>
          </a:xfrm>
          <a:prstGeom prst="rect">
            <a:avLst/>
          </a:prstGeom>
        </p:spPr>
      </p:pic>
      <p:pic>
        <p:nvPicPr>
          <p:cNvPr id="150530" name="Picture 2" descr="Image result for bayer filter camera absorbance profile">
            <a:extLst>
              <a:ext uri="{FF2B5EF4-FFF2-40B4-BE49-F238E27FC236}">
                <a16:creationId xmlns:a16="http://schemas.microsoft.com/office/drawing/2014/main" id="{07250492-D53E-45C3-926F-C40D7AB1AA5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859" b="14432"/>
          <a:stretch/>
        </p:blipFill>
        <p:spPr bwMode="auto">
          <a:xfrm>
            <a:off x="857624" y="326153"/>
            <a:ext cx="4216445" cy="2356819"/>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7490632" y="0"/>
            <a:ext cx="3040749" cy="584776"/>
          </a:xfrm>
          <a:prstGeom prst="rect">
            <a:avLst/>
          </a:prstGeom>
          <a:noFill/>
        </p:spPr>
        <p:txBody>
          <a:bodyPr wrap="square" rtlCol="0">
            <a:spAutoFit/>
          </a:bodyPr>
          <a:lstStyle/>
          <a:p>
            <a:pPr algn="ctr"/>
            <a:r>
              <a:rPr lang="en-US" sz="3200" dirty="0" err="1">
                <a:solidFill>
                  <a:prstClr val="black"/>
                </a:solidFill>
                <a:latin typeface="Calibri"/>
              </a:rPr>
              <a:t>Hyperspectral</a:t>
            </a:r>
            <a:endParaRPr lang="en-US" sz="3200" dirty="0">
              <a:solidFill>
                <a:prstClr val="black"/>
              </a:solidFill>
              <a:latin typeface="Calibri"/>
            </a:endParaRPr>
          </a:p>
        </p:txBody>
      </p:sp>
      <p:sp>
        <p:nvSpPr>
          <p:cNvPr id="11" name="Rectangle 10"/>
          <p:cNvSpPr/>
          <p:nvPr/>
        </p:nvSpPr>
        <p:spPr>
          <a:xfrm>
            <a:off x="6058279" y="5804208"/>
            <a:ext cx="6133721" cy="769441"/>
          </a:xfrm>
          <a:prstGeom prst="rect">
            <a:avLst/>
          </a:prstGeom>
        </p:spPr>
        <p:txBody>
          <a:bodyPr wrap="square">
            <a:spAutoFit/>
          </a:bodyPr>
          <a:lstStyle/>
          <a:p>
            <a:r>
              <a:rPr lang="en-US" sz="2200" b="1" dirty="0" err="1">
                <a:solidFill>
                  <a:srgbClr val="FF0000"/>
                </a:solidFill>
                <a:latin typeface="Calibri"/>
              </a:rPr>
              <a:t>Inteference</a:t>
            </a:r>
            <a:r>
              <a:rPr lang="en-US" sz="2200" b="1" dirty="0">
                <a:solidFill>
                  <a:srgbClr val="FF0000"/>
                </a:solidFill>
                <a:latin typeface="Calibri"/>
              </a:rPr>
              <a:t> (</a:t>
            </a:r>
            <a:r>
              <a:rPr lang="en-US" sz="2200" b="1" dirty="0" err="1">
                <a:solidFill>
                  <a:srgbClr val="FF0000"/>
                </a:solidFill>
                <a:latin typeface="Calibri"/>
              </a:rPr>
              <a:t>Fabry</a:t>
            </a:r>
            <a:r>
              <a:rPr lang="en-US" sz="2200" b="1" dirty="0">
                <a:solidFill>
                  <a:srgbClr val="FF0000"/>
                </a:solidFill>
                <a:latin typeface="Calibri"/>
              </a:rPr>
              <a:t> Perot) filters </a:t>
            </a:r>
          </a:p>
          <a:p>
            <a:r>
              <a:rPr lang="en-US" sz="2200" b="1" dirty="0">
                <a:solidFill>
                  <a:srgbClr val="FF0000"/>
                </a:solidFill>
                <a:latin typeface="Calibri"/>
                <a:sym typeface="Wingdings" panose="05000000000000000000" pitchFamily="2" charset="2"/>
              </a:rPr>
              <a:t>				 </a:t>
            </a:r>
            <a:r>
              <a:rPr lang="en-US" sz="2200" b="1" dirty="0">
                <a:solidFill>
                  <a:srgbClr val="FF0000"/>
                </a:solidFill>
                <a:latin typeface="Calibri"/>
              </a:rPr>
              <a:t>Unwanted light is reflected</a:t>
            </a:r>
          </a:p>
        </p:txBody>
      </p:sp>
      <p:cxnSp>
        <p:nvCxnSpPr>
          <p:cNvPr id="13" name="Straight Connector 12"/>
          <p:cNvCxnSpPr/>
          <p:nvPr/>
        </p:nvCxnSpPr>
        <p:spPr>
          <a:xfrm>
            <a:off x="5958295" y="204653"/>
            <a:ext cx="0" cy="6480000"/>
          </a:xfrm>
          <a:prstGeom prst="line">
            <a:avLst/>
          </a:prstGeom>
          <a:ln>
            <a:solidFill>
              <a:srgbClr val="000000"/>
            </a:solidFill>
            <a:prstDash val="dash"/>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0" y="5804208"/>
            <a:ext cx="5931694" cy="769441"/>
          </a:xfrm>
          <a:prstGeom prst="rect">
            <a:avLst/>
          </a:prstGeom>
        </p:spPr>
        <p:txBody>
          <a:bodyPr wrap="square">
            <a:spAutoFit/>
          </a:bodyPr>
          <a:lstStyle/>
          <a:p>
            <a:r>
              <a:rPr lang="en-US" sz="2200" b="1" dirty="0">
                <a:solidFill>
                  <a:srgbClr val="FF0000"/>
                </a:solidFill>
                <a:latin typeface="Calibri"/>
              </a:rPr>
              <a:t>Absorbance filters </a:t>
            </a:r>
          </a:p>
          <a:p>
            <a:r>
              <a:rPr lang="en-US" sz="2200" b="1" dirty="0">
                <a:solidFill>
                  <a:srgbClr val="FF0000"/>
                </a:solidFill>
                <a:latin typeface="Calibri"/>
                <a:sym typeface="Wingdings" panose="05000000000000000000" pitchFamily="2" charset="2"/>
              </a:rPr>
              <a:t>				 </a:t>
            </a:r>
            <a:r>
              <a:rPr lang="en-US" sz="2200" b="1" dirty="0">
                <a:solidFill>
                  <a:srgbClr val="FF0000"/>
                </a:solidFill>
                <a:latin typeface="Calibri"/>
              </a:rPr>
              <a:t>Unwanted light is absorbed</a:t>
            </a:r>
          </a:p>
        </p:txBody>
      </p:sp>
      <p:grpSp>
        <p:nvGrpSpPr>
          <p:cNvPr id="2" name="Group 1"/>
          <p:cNvGrpSpPr/>
          <p:nvPr/>
        </p:nvGrpSpPr>
        <p:grpSpPr>
          <a:xfrm>
            <a:off x="414939" y="3181433"/>
            <a:ext cx="2577658" cy="2225746"/>
            <a:chOff x="414939" y="3181433"/>
            <a:chExt cx="2577658" cy="2225746"/>
          </a:xfrm>
        </p:grpSpPr>
        <p:cxnSp>
          <p:nvCxnSpPr>
            <p:cNvPr id="25" name="Straight Connector 24"/>
            <p:cNvCxnSpPr/>
            <p:nvPr/>
          </p:nvCxnSpPr>
          <p:spPr>
            <a:xfrm>
              <a:off x="1710055" y="3181433"/>
              <a:ext cx="0" cy="2225746"/>
            </a:xfrm>
            <a:prstGeom prst="line">
              <a:avLst/>
            </a:prstGeom>
            <a:ln w="76200" cmpd="sng">
              <a:solidFill>
                <a:schemeClr val="accent5">
                  <a:lumMod val="50000"/>
                </a:schemeClr>
              </a:solidFill>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414939" y="3572755"/>
              <a:ext cx="1282542" cy="402395"/>
            </a:xfrm>
            <a:prstGeom prst="straightConnector1">
              <a:avLst/>
            </a:prstGeom>
            <a:ln w="38100" cmpd="sng">
              <a:solidFill>
                <a:srgbClr val="660066"/>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1710055" y="3975150"/>
              <a:ext cx="1282542" cy="402395"/>
            </a:xfrm>
            <a:prstGeom prst="straightConnector1">
              <a:avLst/>
            </a:prstGeom>
            <a:ln w="38100" cmpd="sng">
              <a:solidFill>
                <a:schemeClr val="accent5">
                  <a:lumMod val="50000"/>
                </a:schemeClr>
              </a:solidFill>
              <a:prstDash val="sysDash"/>
              <a:tailEnd type="arrow"/>
            </a:ln>
          </p:spPr>
          <p:style>
            <a:lnRef idx="2">
              <a:schemeClr val="accent1"/>
            </a:lnRef>
            <a:fillRef idx="0">
              <a:schemeClr val="accent1"/>
            </a:fillRef>
            <a:effectRef idx="1">
              <a:schemeClr val="accent1"/>
            </a:effectRef>
            <a:fontRef idx="minor">
              <a:schemeClr val="tx1"/>
            </a:fontRef>
          </p:style>
        </p:cxnSp>
      </p:grpSp>
      <p:grpSp>
        <p:nvGrpSpPr>
          <p:cNvPr id="4" name="Group 3"/>
          <p:cNvGrpSpPr/>
          <p:nvPr/>
        </p:nvGrpSpPr>
        <p:grpSpPr>
          <a:xfrm>
            <a:off x="9081404" y="3181433"/>
            <a:ext cx="2601294" cy="2225746"/>
            <a:chOff x="9081404" y="3019462"/>
            <a:chExt cx="2601294" cy="2225746"/>
          </a:xfrm>
        </p:grpSpPr>
        <p:cxnSp>
          <p:nvCxnSpPr>
            <p:cNvPr id="16" name="Straight Connector 15"/>
            <p:cNvCxnSpPr/>
            <p:nvPr/>
          </p:nvCxnSpPr>
          <p:spPr>
            <a:xfrm>
              <a:off x="10400156" y="3019462"/>
              <a:ext cx="0" cy="2225746"/>
            </a:xfrm>
            <a:prstGeom prst="line">
              <a:avLst/>
            </a:prstGeom>
            <a:ln w="76200" cmpd="sng">
              <a:solidFill>
                <a:schemeClr val="accent5">
                  <a:lumMod val="50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9105040" y="3410784"/>
              <a:ext cx="1282542" cy="402395"/>
            </a:xfrm>
            <a:prstGeom prst="straightConnector1">
              <a:avLst/>
            </a:prstGeom>
            <a:ln w="38100" cmpd="sng">
              <a:solidFill>
                <a:srgbClr val="660066"/>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10400156" y="3813179"/>
              <a:ext cx="1282542" cy="402395"/>
            </a:xfrm>
            <a:prstGeom prst="straightConnector1">
              <a:avLst/>
            </a:prstGeom>
            <a:ln w="38100" cmpd="sng">
              <a:solidFill>
                <a:schemeClr val="accent5">
                  <a:lumMod val="50000"/>
                </a:schemeClr>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a:off x="9081404" y="3827255"/>
              <a:ext cx="1282542" cy="402395"/>
            </a:xfrm>
            <a:prstGeom prst="straightConnector1">
              <a:avLst/>
            </a:prstGeom>
            <a:ln w="38100" cmpd="sng">
              <a:solidFill>
                <a:srgbClr val="FF0000"/>
              </a:solidFill>
              <a:prstDash val="sysDash"/>
              <a:tailEnd type="arrow"/>
            </a:ln>
          </p:spPr>
          <p:style>
            <a:lnRef idx="2">
              <a:schemeClr val="accent1"/>
            </a:lnRef>
            <a:fillRef idx="0">
              <a:schemeClr val="accent1"/>
            </a:fillRef>
            <a:effectRef idx="1">
              <a:schemeClr val="accent1"/>
            </a:effectRef>
            <a:fontRef idx="minor">
              <a:schemeClr val="tx1"/>
            </a:fontRef>
          </p:style>
        </p:cxnSp>
      </p:grpSp>
      <p:sp>
        <p:nvSpPr>
          <p:cNvPr id="20" name="TextBox 19"/>
          <p:cNvSpPr txBox="1"/>
          <p:nvPr/>
        </p:nvSpPr>
        <p:spPr>
          <a:xfrm>
            <a:off x="927018" y="36633"/>
            <a:ext cx="3040749" cy="584776"/>
          </a:xfrm>
          <a:prstGeom prst="rect">
            <a:avLst/>
          </a:prstGeom>
          <a:noFill/>
        </p:spPr>
        <p:txBody>
          <a:bodyPr wrap="square" rtlCol="0">
            <a:spAutoFit/>
          </a:bodyPr>
          <a:lstStyle/>
          <a:p>
            <a:pPr algn="ctr"/>
            <a:r>
              <a:rPr lang="en-US" sz="3200" dirty="0">
                <a:solidFill>
                  <a:prstClr val="black"/>
                </a:solidFill>
                <a:latin typeface="Calibri"/>
              </a:rPr>
              <a:t>RGB</a:t>
            </a:r>
          </a:p>
        </p:txBody>
      </p:sp>
      <p:sp>
        <p:nvSpPr>
          <p:cNvPr id="3" name="Slide Number Placeholder 2">
            <a:extLst>
              <a:ext uri="{FF2B5EF4-FFF2-40B4-BE49-F238E27FC236}">
                <a16:creationId xmlns:a16="http://schemas.microsoft.com/office/drawing/2014/main" id="{61EE6BE9-1B8D-41D9-BE47-1AF2370F2644}"/>
              </a:ext>
            </a:extLst>
          </p:cNvPr>
          <p:cNvSpPr>
            <a:spLocks noGrp="1"/>
          </p:cNvSpPr>
          <p:nvPr>
            <p:ph type="sldNum" sz="quarter" idx="12"/>
          </p:nvPr>
        </p:nvSpPr>
        <p:spPr/>
        <p:txBody>
          <a:bodyPr/>
          <a:lstStyle/>
          <a:p>
            <a:fld id="{D57F1E4F-1CFF-5643-939E-02111984F565}" type="slidenum">
              <a:rPr lang="en-US" smtClean="0">
                <a:solidFill>
                  <a:prstClr val="black">
                    <a:tint val="75000"/>
                  </a:prstClr>
                </a:solidFill>
                <a:latin typeface="Calibri"/>
              </a:rPr>
              <a:pPr/>
              <a:t>14</a:t>
            </a:fld>
            <a:endParaRPr lang="en-US" dirty="0">
              <a:solidFill>
                <a:prstClr val="black">
                  <a:tint val="75000"/>
                </a:prstClr>
              </a:solidFill>
              <a:latin typeface="Calibri"/>
            </a:endParaRPr>
          </a:p>
        </p:txBody>
      </p:sp>
      <p:sp>
        <p:nvSpPr>
          <p:cNvPr id="21" name="TextBox 20"/>
          <p:cNvSpPr txBox="1"/>
          <p:nvPr/>
        </p:nvSpPr>
        <p:spPr>
          <a:xfrm>
            <a:off x="336647" y="3043719"/>
            <a:ext cx="1239475" cy="430887"/>
          </a:xfrm>
          <a:prstGeom prst="rect">
            <a:avLst/>
          </a:prstGeom>
          <a:noFill/>
        </p:spPr>
        <p:txBody>
          <a:bodyPr wrap="square" rtlCol="0">
            <a:spAutoFit/>
          </a:bodyPr>
          <a:lstStyle/>
          <a:p>
            <a:r>
              <a:rPr lang="en-US" sz="2200" dirty="0"/>
              <a:t>incoming</a:t>
            </a:r>
          </a:p>
        </p:txBody>
      </p:sp>
      <p:sp>
        <p:nvSpPr>
          <p:cNvPr id="23" name="TextBox 22"/>
          <p:cNvSpPr txBox="1"/>
          <p:nvPr/>
        </p:nvSpPr>
        <p:spPr>
          <a:xfrm>
            <a:off x="1774430" y="3043719"/>
            <a:ext cx="1668557" cy="430887"/>
          </a:xfrm>
          <a:prstGeom prst="rect">
            <a:avLst/>
          </a:prstGeom>
          <a:noFill/>
        </p:spPr>
        <p:txBody>
          <a:bodyPr wrap="square" rtlCol="0">
            <a:spAutoFit/>
          </a:bodyPr>
          <a:lstStyle/>
          <a:p>
            <a:r>
              <a:rPr lang="en-US" sz="2200" dirty="0"/>
              <a:t>transmitted</a:t>
            </a:r>
          </a:p>
        </p:txBody>
      </p:sp>
      <p:sp>
        <p:nvSpPr>
          <p:cNvPr id="26" name="TextBox 25"/>
          <p:cNvSpPr txBox="1"/>
          <p:nvPr/>
        </p:nvSpPr>
        <p:spPr>
          <a:xfrm>
            <a:off x="9055056" y="3043719"/>
            <a:ext cx="1239475" cy="430887"/>
          </a:xfrm>
          <a:prstGeom prst="rect">
            <a:avLst/>
          </a:prstGeom>
          <a:noFill/>
        </p:spPr>
        <p:txBody>
          <a:bodyPr wrap="square" rtlCol="0">
            <a:spAutoFit/>
          </a:bodyPr>
          <a:lstStyle/>
          <a:p>
            <a:r>
              <a:rPr lang="en-US" sz="2200" dirty="0"/>
              <a:t>incoming</a:t>
            </a:r>
          </a:p>
        </p:txBody>
      </p:sp>
      <p:sp>
        <p:nvSpPr>
          <p:cNvPr id="28" name="TextBox 27"/>
          <p:cNvSpPr txBox="1"/>
          <p:nvPr/>
        </p:nvSpPr>
        <p:spPr>
          <a:xfrm>
            <a:off x="10492839" y="3043719"/>
            <a:ext cx="1668557" cy="430887"/>
          </a:xfrm>
          <a:prstGeom prst="rect">
            <a:avLst/>
          </a:prstGeom>
          <a:noFill/>
        </p:spPr>
        <p:txBody>
          <a:bodyPr wrap="square" rtlCol="0">
            <a:spAutoFit/>
          </a:bodyPr>
          <a:lstStyle/>
          <a:p>
            <a:r>
              <a:rPr lang="en-US" sz="2200" dirty="0"/>
              <a:t>transmitted</a:t>
            </a:r>
          </a:p>
        </p:txBody>
      </p:sp>
      <p:sp>
        <p:nvSpPr>
          <p:cNvPr id="29" name="TextBox 28"/>
          <p:cNvSpPr txBox="1"/>
          <p:nvPr/>
        </p:nvSpPr>
        <p:spPr>
          <a:xfrm>
            <a:off x="9130945" y="4634271"/>
            <a:ext cx="1239475" cy="430887"/>
          </a:xfrm>
          <a:prstGeom prst="rect">
            <a:avLst/>
          </a:prstGeom>
          <a:noFill/>
        </p:spPr>
        <p:txBody>
          <a:bodyPr wrap="square" rtlCol="0">
            <a:spAutoFit/>
          </a:bodyPr>
          <a:lstStyle/>
          <a:p>
            <a:r>
              <a:rPr lang="en-US" sz="2200" dirty="0"/>
              <a:t>reflected</a:t>
            </a:r>
          </a:p>
        </p:txBody>
      </p:sp>
      <p:pic>
        <p:nvPicPr>
          <p:cNvPr id="5" name="Picture 4">
            <a:extLst>
              <a:ext uri="{FF2B5EF4-FFF2-40B4-BE49-F238E27FC236}">
                <a16:creationId xmlns:a16="http://schemas.microsoft.com/office/drawing/2014/main" id="{0B41A719-E77B-4CD8-96E5-B71EB209D6DF}"/>
              </a:ext>
            </a:extLst>
          </p:cNvPr>
          <p:cNvPicPr>
            <a:picLocks noChangeAspect="1"/>
          </p:cNvPicPr>
          <p:nvPr/>
        </p:nvPicPr>
        <p:blipFill>
          <a:blip r:embed="rId5"/>
          <a:stretch>
            <a:fillRect/>
          </a:stretch>
        </p:blipFill>
        <p:spPr>
          <a:xfrm>
            <a:off x="5958295" y="682925"/>
            <a:ext cx="6028468" cy="1572017"/>
          </a:xfrm>
          <a:prstGeom prst="rect">
            <a:avLst/>
          </a:prstGeom>
        </p:spPr>
      </p:pic>
      <p:sp>
        <p:nvSpPr>
          <p:cNvPr id="7" name="TextBox 6">
            <a:extLst>
              <a:ext uri="{FF2B5EF4-FFF2-40B4-BE49-F238E27FC236}">
                <a16:creationId xmlns:a16="http://schemas.microsoft.com/office/drawing/2014/main" id="{8BFFD470-A0FB-45F9-BF29-C99FD3E4B57C}"/>
              </a:ext>
            </a:extLst>
          </p:cNvPr>
          <p:cNvSpPr txBox="1"/>
          <p:nvPr/>
        </p:nvSpPr>
        <p:spPr>
          <a:xfrm rot="16200000">
            <a:off x="-847418" y="833887"/>
            <a:ext cx="3040749" cy="369332"/>
          </a:xfrm>
          <a:prstGeom prst="rect">
            <a:avLst/>
          </a:prstGeom>
          <a:noFill/>
        </p:spPr>
        <p:txBody>
          <a:bodyPr wrap="square" rtlCol="0">
            <a:spAutoFit/>
          </a:bodyPr>
          <a:lstStyle/>
          <a:p>
            <a:r>
              <a:rPr lang="en-US" dirty="0"/>
              <a:t>transmissivity(%)</a:t>
            </a:r>
          </a:p>
        </p:txBody>
      </p:sp>
    </p:spTree>
    <p:extLst>
      <p:ext uri="{BB962C8B-B14F-4D97-AF65-F5344CB8AC3E}">
        <p14:creationId xmlns:p14="http://schemas.microsoft.com/office/powerpoint/2010/main" val="3957008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505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7766AE44-93FF-476D-8C2D-40C9939BF886}"/>
              </a:ext>
            </a:extLst>
          </p:cNvPr>
          <p:cNvSpPr>
            <a:spLocks noGrp="1"/>
          </p:cNvSpPr>
          <p:nvPr>
            <p:ph type="title"/>
          </p:nvPr>
        </p:nvSpPr>
        <p:spPr>
          <a:xfrm>
            <a:off x="141709" y="17181"/>
            <a:ext cx="10515600" cy="1325563"/>
          </a:xfrm>
        </p:spPr>
        <p:txBody>
          <a:bodyPr>
            <a:normAutofit/>
          </a:bodyPr>
          <a:lstStyle/>
          <a:p>
            <a:r>
              <a:rPr lang="en-US" dirty="0"/>
              <a:t>How Much Light is Reflected Back?</a:t>
            </a:r>
          </a:p>
        </p:txBody>
      </p:sp>
      <p:sp>
        <p:nvSpPr>
          <p:cNvPr id="6" name="TextBox 5">
            <a:extLst>
              <a:ext uri="{FF2B5EF4-FFF2-40B4-BE49-F238E27FC236}">
                <a16:creationId xmlns:a16="http://schemas.microsoft.com/office/drawing/2014/main" id="{DD58AA14-BF14-49F4-A894-080BC793C5FB}"/>
              </a:ext>
            </a:extLst>
          </p:cNvPr>
          <p:cNvSpPr txBox="1"/>
          <p:nvPr/>
        </p:nvSpPr>
        <p:spPr>
          <a:xfrm>
            <a:off x="6096000" y="6203672"/>
            <a:ext cx="5043416" cy="461665"/>
          </a:xfrm>
          <a:prstGeom prst="rect">
            <a:avLst/>
          </a:prstGeom>
          <a:noFill/>
        </p:spPr>
        <p:txBody>
          <a:bodyPr wrap="square" rtlCol="0">
            <a:spAutoFit/>
          </a:bodyPr>
          <a:lstStyle/>
          <a:p>
            <a:r>
              <a:rPr lang="en-US" sz="2400" b="1" dirty="0">
                <a:solidFill>
                  <a:prstClr val="black"/>
                </a:solidFill>
                <a:latin typeface="Calibri"/>
              </a:rPr>
              <a:t>Reflectivity = 100%- </a:t>
            </a:r>
            <a:r>
              <a:rPr lang="en-US" sz="2400" b="1" dirty="0">
                <a:solidFill>
                  <a:prstClr val="black"/>
                </a:solidFill>
              </a:rPr>
              <a:t>Transmissivity</a:t>
            </a:r>
            <a:endParaRPr lang="en-US" sz="2400" b="1" dirty="0">
              <a:solidFill>
                <a:prstClr val="black"/>
              </a:solidFill>
              <a:latin typeface="Calibri"/>
            </a:endParaRPr>
          </a:p>
        </p:txBody>
      </p:sp>
      <p:pic>
        <p:nvPicPr>
          <p:cNvPr id="10" name="Picture 9">
            <a:extLst>
              <a:ext uri="{FF2B5EF4-FFF2-40B4-BE49-F238E27FC236}">
                <a16:creationId xmlns:a16="http://schemas.microsoft.com/office/drawing/2014/main" id="{B31911D8-B533-4B0F-8C23-FC50FD3AB19C}"/>
              </a:ext>
            </a:extLst>
          </p:cNvPr>
          <p:cNvPicPr>
            <a:picLocks noChangeAspect="1"/>
          </p:cNvPicPr>
          <p:nvPr/>
        </p:nvPicPr>
        <p:blipFill rotWithShape="1">
          <a:blip r:embed="rId3"/>
          <a:srcRect l="29917" r="49253" b="50000"/>
          <a:stretch/>
        </p:blipFill>
        <p:spPr>
          <a:xfrm>
            <a:off x="6625138" y="914831"/>
            <a:ext cx="2441992" cy="5120013"/>
          </a:xfrm>
          <a:prstGeom prst="rect">
            <a:avLst/>
          </a:prstGeom>
        </p:spPr>
      </p:pic>
      <p:pic>
        <p:nvPicPr>
          <p:cNvPr id="11" name="Picture 10">
            <a:extLst>
              <a:ext uri="{FF2B5EF4-FFF2-40B4-BE49-F238E27FC236}">
                <a16:creationId xmlns:a16="http://schemas.microsoft.com/office/drawing/2014/main" id="{E1A6F7CD-DE90-4C92-B4F2-567AE7A2E7F6}"/>
              </a:ext>
            </a:extLst>
          </p:cNvPr>
          <p:cNvPicPr>
            <a:picLocks noChangeAspect="1"/>
          </p:cNvPicPr>
          <p:nvPr/>
        </p:nvPicPr>
        <p:blipFill rotWithShape="1">
          <a:blip r:embed="rId4"/>
          <a:srcRect l="29534" r="49583" b="50451"/>
          <a:stretch/>
        </p:blipFill>
        <p:spPr>
          <a:xfrm>
            <a:off x="2599620" y="899591"/>
            <a:ext cx="2553626" cy="5120013"/>
          </a:xfrm>
          <a:prstGeom prst="rect">
            <a:avLst/>
          </a:prstGeom>
        </p:spPr>
      </p:pic>
      <p:sp>
        <p:nvSpPr>
          <p:cNvPr id="13" name="Rectangle 12">
            <a:extLst>
              <a:ext uri="{FF2B5EF4-FFF2-40B4-BE49-F238E27FC236}">
                <a16:creationId xmlns:a16="http://schemas.microsoft.com/office/drawing/2014/main" id="{CCC65353-D3C3-4911-A8DA-C6CB822BC480}"/>
              </a:ext>
            </a:extLst>
          </p:cNvPr>
          <p:cNvSpPr/>
          <p:nvPr/>
        </p:nvSpPr>
        <p:spPr>
          <a:xfrm rot="16200000">
            <a:off x="1203118" y="3339561"/>
            <a:ext cx="2331344" cy="461665"/>
          </a:xfrm>
          <a:prstGeom prst="rect">
            <a:avLst/>
          </a:prstGeom>
        </p:spPr>
        <p:txBody>
          <a:bodyPr wrap="none">
            <a:spAutoFit/>
          </a:bodyPr>
          <a:lstStyle/>
          <a:p>
            <a:r>
              <a:rPr lang="en-US" sz="2400" dirty="0">
                <a:solidFill>
                  <a:prstClr val="black"/>
                </a:solidFill>
              </a:rPr>
              <a:t>Transmissivity(%)</a:t>
            </a:r>
            <a:endParaRPr lang="en-US" sz="2400" dirty="0"/>
          </a:p>
        </p:txBody>
      </p:sp>
      <p:sp>
        <p:nvSpPr>
          <p:cNvPr id="15" name="Rectangle 14">
            <a:extLst>
              <a:ext uri="{FF2B5EF4-FFF2-40B4-BE49-F238E27FC236}">
                <a16:creationId xmlns:a16="http://schemas.microsoft.com/office/drawing/2014/main" id="{233D1C90-5228-4DDB-BF06-5F54212B16D0}"/>
              </a:ext>
            </a:extLst>
          </p:cNvPr>
          <p:cNvSpPr/>
          <p:nvPr/>
        </p:nvSpPr>
        <p:spPr>
          <a:xfrm rot="16200000">
            <a:off x="5416897" y="3302307"/>
            <a:ext cx="1976760" cy="461665"/>
          </a:xfrm>
          <a:prstGeom prst="rect">
            <a:avLst/>
          </a:prstGeom>
        </p:spPr>
        <p:txBody>
          <a:bodyPr wrap="none">
            <a:spAutoFit/>
          </a:bodyPr>
          <a:lstStyle/>
          <a:p>
            <a:r>
              <a:rPr lang="en-US" sz="2400" dirty="0">
                <a:solidFill>
                  <a:prstClr val="black"/>
                </a:solidFill>
              </a:rPr>
              <a:t>Reflectivity(%)</a:t>
            </a:r>
            <a:endParaRPr lang="en-US" sz="2400" dirty="0"/>
          </a:p>
        </p:txBody>
      </p:sp>
      <p:sp>
        <p:nvSpPr>
          <p:cNvPr id="16" name="Rectangle 15">
            <a:extLst>
              <a:ext uri="{FF2B5EF4-FFF2-40B4-BE49-F238E27FC236}">
                <a16:creationId xmlns:a16="http://schemas.microsoft.com/office/drawing/2014/main" id="{14C8F848-E050-4A02-9F09-3E59C26D8DD9}"/>
              </a:ext>
            </a:extLst>
          </p:cNvPr>
          <p:cNvSpPr/>
          <p:nvPr/>
        </p:nvSpPr>
        <p:spPr>
          <a:xfrm>
            <a:off x="3123123" y="5662338"/>
            <a:ext cx="1747658" cy="369332"/>
          </a:xfrm>
          <a:prstGeom prst="rect">
            <a:avLst/>
          </a:prstGeom>
        </p:spPr>
        <p:txBody>
          <a:bodyPr wrap="none">
            <a:spAutoFit/>
          </a:bodyPr>
          <a:lstStyle/>
          <a:p>
            <a:r>
              <a:rPr lang="en-US" dirty="0">
                <a:solidFill>
                  <a:prstClr val="black"/>
                </a:solidFill>
              </a:rPr>
              <a:t>Wavelength(nm)</a:t>
            </a:r>
            <a:endParaRPr lang="en-US" dirty="0"/>
          </a:p>
        </p:txBody>
      </p:sp>
      <p:sp>
        <p:nvSpPr>
          <p:cNvPr id="17" name="Rectangle 16">
            <a:extLst>
              <a:ext uri="{FF2B5EF4-FFF2-40B4-BE49-F238E27FC236}">
                <a16:creationId xmlns:a16="http://schemas.microsoft.com/office/drawing/2014/main" id="{81655348-E854-4ACD-AF1C-CEAA7BB55262}"/>
              </a:ext>
            </a:extLst>
          </p:cNvPr>
          <p:cNvSpPr/>
          <p:nvPr/>
        </p:nvSpPr>
        <p:spPr>
          <a:xfrm>
            <a:off x="7146960" y="5662338"/>
            <a:ext cx="1747658" cy="369332"/>
          </a:xfrm>
          <a:prstGeom prst="rect">
            <a:avLst/>
          </a:prstGeom>
        </p:spPr>
        <p:txBody>
          <a:bodyPr wrap="none">
            <a:spAutoFit/>
          </a:bodyPr>
          <a:lstStyle/>
          <a:p>
            <a:r>
              <a:rPr lang="en-US" dirty="0">
                <a:solidFill>
                  <a:prstClr val="black"/>
                </a:solidFill>
              </a:rPr>
              <a:t>Wavelength(nm)</a:t>
            </a:r>
            <a:endParaRPr lang="en-US" dirty="0"/>
          </a:p>
        </p:txBody>
      </p:sp>
      <p:sp>
        <p:nvSpPr>
          <p:cNvPr id="18" name="Slide Number Placeholder 17">
            <a:extLst>
              <a:ext uri="{FF2B5EF4-FFF2-40B4-BE49-F238E27FC236}">
                <a16:creationId xmlns:a16="http://schemas.microsoft.com/office/drawing/2014/main" id="{EFB1D98C-EABB-4229-AA72-BAF09E9BECA5}"/>
              </a:ext>
            </a:extLst>
          </p:cNvPr>
          <p:cNvSpPr>
            <a:spLocks noGrp="1"/>
          </p:cNvSpPr>
          <p:nvPr>
            <p:ph type="sldNum" sz="quarter" idx="12"/>
          </p:nvPr>
        </p:nvSpPr>
        <p:spPr>
          <a:xfrm>
            <a:off x="8610600" y="6356350"/>
            <a:ext cx="2743200" cy="365125"/>
          </a:xfrm>
        </p:spPr>
        <p:txBody>
          <a:bodyPr/>
          <a:lstStyle/>
          <a:p>
            <a:fld id="{D57F1E4F-1CFF-5643-939E-02111984F565}" type="slidenum">
              <a:rPr lang="en-US" smtClean="0">
                <a:solidFill>
                  <a:prstClr val="black">
                    <a:tint val="75000"/>
                  </a:prstClr>
                </a:solidFill>
                <a:latin typeface="Calibri"/>
              </a:rPr>
              <a:pPr/>
              <a:t>15</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9033807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D085A-0A4A-404F-9ABF-286A9F5805EE}"/>
              </a:ext>
            </a:extLst>
          </p:cNvPr>
          <p:cNvSpPr>
            <a:spLocks noGrp="1"/>
          </p:cNvSpPr>
          <p:nvPr>
            <p:ph type="title"/>
          </p:nvPr>
        </p:nvSpPr>
        <p:spPr>
          <a:xfrm>
            <a:off x="0" y="0"/>
            <a:ext cx="10515600" cy="1325563"/>
          </a:xfrm>
        </p:spPr>
        <p:txBody>
          <a:bodyPr/>
          <a:lstStyle/>
          <a:p>
            <a:r>
              <a:rPr lang="en-US" dirty="0"/>
              <a:t>Fabry-Perot (Interference) filters</a:t>
            </a:r>
          </a:p>
        </p:txBody>
      </p:sp>
      <p:pic>
        <p:nvPicPr>
          <p:cNvPr id="6" name="Picture 5" descr="A close up of a map&#10;&#10;Description automatically generated">
            <a:extLst>
              <a:ext uri="{FF2B5EF4-FFF2-40B4-BE49-F238E27FC236}">
                <a16:creationId xmlns:a16="http://schemas.microsoft.com/office/drawing/2014/main" id="{7C04CF78-083E-4332-B215-F887EAC905A1}"/>
              </a:ext>
            </a:extLst>
          </p:cNvPr>
          <p:cNvPicPr>
            <a:picLocks noChangeAspect="1"/>
          </p:cNvPicPr>
          <p:nvPr/>
        </p:nvPicPr>
        <p:blipFill>
          <a:blip r:embed="rId3"/>
          <a:stretch>
            <a:fillRect/>
          </a:stretch>
        </p:blipFill>
        <p:spPr>
          <a:xfrm>
            <a:off x="5836460" y="1325563"/>
            <a:ext cx="6206807" cy="3230846"/>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46F20EB-AF73-4310-B2A6-2B215F400783}"/>
                  </a:ext>
                </a:extLst>
              </p:cNvPr>
              <p:cNvSpPr txBox="1"/>
              <p:nvPr/>
            </p:nvSpPr>
            <p:spPr>
              <a:xfrm>
                <a:off x="148732" y="1453209"/>
                <a:ext cx="5337667" cy="1206741"/>
              </a:xfrm>
              <a:prstGeom prst="rect">
                <a:avLst/>
              </a:prstGeom>
              <a:noFill/>
            </p:spPr>
            <p:txBody>
              <a:bodyPr wrap="square" rtlCol="0">
                <a:spAutoFit/>
              </a:bodyPr>
              <a:lstStyle/>
              <a:p>
                <a:r>
                  <a:rPr lang="en-US" sz="2400" dirty="0"/>
                  <a:t>Transmissivity (interference):</a:t>
                </a:r>
              </a:p>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𝑇</m:t>
                          </m:r>
                        </m:e>
                        <m:sub>
                          <m:r>
                            <a:rPr lang="en-US" sz="2000" b="0" i="1" smtClean="0">
                              <a:latin typeface="Cambria Math" panose="02040503050406030204" pitchFamily="18" charset="0"/>
                            </a:rPr>
                            <m:t>𝐹𝑃</m:t>
                          </m:r>
                        </m:sub>
                      </m:sSub>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𝜆</m:t>
                          </m:r>
                        </m:e>
                      </m:d>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d>
                            <m:dPr>
                              <m:begChr m:val="["/>
                              <m:endChr m:val="]"/>
                              <m:ctrlPr>
                                <a:rPr lang="en-US" sz="2000" b="0" i="1" smtClean="0">
                                  <a:latin typeface="Cambria Math" panose="02040503050406030204" pitchFamily="18" charset="0"/>
                                </a:rPr>
                              </m:ctrlPr>
                            </m:dPr>
                            <m:e>
                              <m:r>
                                <a:rPr lang="en-US" sz="2000" i="1">
                                  <a:latin typeface="Cambria Math" panose="02040503050406030204" pitchFamily="18" charset="0"/>
                                </a:rPr>
                                <m:t>1+</m:t>
                              </m:r>
                              <m:f>
                                <m:fPr>
                                  <m:ctrlPr>
                                    <a:rPr lang="en-US" sz="2000" i="1">
                                      <a:latin typeface="Cambria Math" panose="02040503050406030204" pitchFamily="18" charset="0"/>
                                    </a:rPr>
                                  </m:ctrlPr>
                                </m:fPr>
                                <m:num>
                                  <m:r>
                                    <a:rPr lang="en-US" sz="2000" i="1">
                                      <a:latin typeface="Cambria Math" panose="02040503050406030204" pitchFamily="18" charset="0"/>
                                    </a:rPr>
                                    <m:t>4</m:t>
                                  </m:r>
                                  <m:r>
                                    <a:rPr lang="en-US" sz="2000" i="1">
                                      <a:latin typeface="Cambria Math" panose="02040503050406030204" pitchFamily="18" charset="0"/>
                                    </a:rPr>
                                    <m:t>𝑅</m:t>
                                  </m:r>
                                </m:num>
                                <m:den>
                                  <m:sSup>
                                    <m:sSupPr>
                                      <m:ctrlPr>
                                        <a:rPr lang="en-US" sz="2000" i="1">
                                          <a:latin typeface="Cambria Math" panose="02040503050406030204" pitchFamily="18" charset="0"/>
                                        </a:rPr>
                                      </m:ctrlPr>
                                    </m:sSupPr>
                                    <m:e>
                                      <m:d>
                                        <m:dPr>
                                          <m:ctrlPr>
                                            <a:rPr lang="en-US" sz="2000" i="1">
                                              <a:latin typeface="Cambria Math" panose="02040503050406030204" pitchFamily="18" charset="0"/>
                                            </a:rPr>
                                          </m:ctrlPr>
                                        </m:dPr>
                                        <m:e>
                                          <m:r>
                                            <a:rPr lang="en-US" sz="2000" i="1">
                                              <a:latin typeface="Cambria Math" panose="02040503050406030204" pitchFamily="18" charset="0"/>
                                            </a:rPr>
                                            <m:t>1−</m:t>
                                          </m:r>
                                          <m:r>
                                            <a:rPr lang="en-US" sz="2000" i="1">
                                              <a:latin typeface="Cambria Math" panose="02040503050406030204" pitchFamily="18" charset="0"/>
                                            </a:rPr>
                                            <m:t>𝑅</m:t>
                                          </m:r>
                                        </m:e>
                                      </m:d>
                                    </m:e>
                                    <m:sup>
                                      <m:r>
                                        <a:rPr lang="en-US" sz="2000" i="1">
                                          <a:latin typeface="Cambria Math" panose="02040503050406030204" pitchFamily="18" charset="0"/>
                                        </a:rPr>
                                        <m:t>2</m:t>
                                      </m:r>
                                    </m:sup>
                                  </m:sSup>
                                </m:den>
                              </m:f>
                              <m:func>
                                <m:funcPr>
                                  <m:ctrlPr>
                                    <a:rPr lang="en-US" sz="2000" i="1">
                                      <a:latin typeface="Cambria Math" panose="02040503050406030204" pitchFamily="18" charset="0"/>
                                    </a:rPr>
                                  </m:ctrlPr>
                                </m:funcPr>
                                <m:fName>
                                  <m:sSup>
                                    <m:sSupPr>
                                      <m:ctrlPr>
                                        <a:rPr lang="en-US" sz="2000" i="1">
                                          <a:latin typeface="Cambria Math" panose="02040503050406030204" pitchFamily="18" charset="0"/>
                                        </a:rPr>
                                      </m:ctrlPr>
                                    </m:sSupPr>
                                    <m:e>
                                      <m:r>
                                        <m:rPr>
                                          <m:sty m:val="p"/>
                                        </m:rPr>
                                        <a:rPr lang="en-US" sz="2000">
                                          <a:latin typeface="Cambria Math" panose="02040503050406030204" pitchFamily="18" charset="0"/>
                                        </a:rPr>
                                        <m:t>sin</m:t>
                                      </m:r>
                                    </m:e>
                                    <m:sup>
                                      <m:r>
                                        <a:rPr lang="en-US" sz="2000" i="1">
                                          <a:latin typeface="Cambria Math" panose="02040503050406030204" pitchFamily="18" charset="0"/>
                                        </a:rPr>
                                        <m:t>2</m:t>
                                      </m:r>
                                    </m:sup>
                                  </m:sSup>
                                </m:fName>
                                <m:e>
                                  <m:f>
                                    <m:fPr>
                                      <m:ctrlPr>
                                        <a:rPr lang="en-US" sz="2000" i="1">
                                          <a:latin typeface="Cambria Math" panose="02040503050406030204" pitchFamily="18" charset="0"/>
                                        </a:rPr>
                                      </m:ctrlPr>
                                    </m:fPr>
                                    <m:num>
                                      <m:r>
                                        <a:rPr lang="en-US" sz="2000" i="1">
                                          <a:latin typeface="Cambria Math" panose="02040503050406030204" pitchFamily="18" charset="0"/>
                                        </a:rPr>
                                        <m:t>2</m:t>
                                      </m:r>
                                      <m:r>
                                        <a:rPr lang="en-US" sz="2000" i="1">
                                          <a:latin typeface="Cambria Math" panose="02040503050406030204" pitchFamily="18" charset="0"/>
                                        </a:rPr>
                                        <m:t>𝜋</m:t>
                                      </m:r>
                                    </m:num>
                                    <m:den>
                                      <m:r>
                                        <a:rPr lang="en-US" sz="2000" i="1">
                                          <a:latin typeface="Cambria Math" panose="02040503050406030204" pitchFamily="18" charset="0"/>
                                        </a:rPr>
                                        <m:t>𝜆</m:t>
                                      </m:r>
                                    </m:den>
                                  </m:f>
                                  <m:sSub>
                                    <m:sSubPr>
                                      <m:ctrlPr>
                                        <a:rPr lang="en-US" sz="2000" i="1">
                                          <a:latin typeface="Cambria Math" panose="02040503050406030204" pitchFamily="18" charset="0"/>
                                        </a:rPr>
                                      </m:ctrlPr>
                                    </m:sSubPr>
                                    <m:e>
                                      <m:func>
                                        <m:funcPr>
                                          <m:ctrlPr>
                                            <a:rPr lang="en-US" sz="2000" i="1">
                                              <a:latin typeface="Cambria Math" panose="02040503050406030204" pitchFamily="18" charset="0"/>
                                            </a:rPr>
                                          </m:ctrlPr>
                                        </m:funcPr>
                                        <m:fName>
                                          <m:r>
                                            <m:rPr>
                                              <m:sty m:val="p"/>
                                            </m:rPr>
                                            <a:rPr lang="en-US" sz="2000">
                                              <a:latin typeface="Cambria Math" panose="02040503050406030204" pitchFamily="18" charset="0"/>
                                            </a:rPr>
                                            <m:t>cos</m:t>
                                          </m:r>
                                        </m:fName>
                                        <m:e>
                                          <m:sSub>
                                            <m:sSubPr>
                                              <m:ctrlPr>
                                                <a:rPr lang="en-US" sz="2000" i="1">
                                                  <a:latin typeface="Cambria Math" panose="02040503050406030204" pitchFamily="18" charset="0"/>
                                                </a:rPr>
                                              </m:ctrlPr>
                                            </m:sSubPr>
                                            <m:e>
                                              <m:r>
                                                <a:rPr lang="en-US" sz="2000" i="1">
                                                  <a:latin typeface="Cambria Math" panose="02040503050406030204" pitchFamily="18" charset="0"/>
                                                </a:rPr>
                                                <m:t>𝜃</m:t>
                                              </m:r>
                                            </m:e>
                                            <m:sub>
                                              <m:r>
                                                <a:rPr lang="en-US" sz="2000" i="1">
                                                  <a:latin typeface="Cambria Math" panose="02040503050406030204" pitchFamily="18" charset="0"/>
                                                </a:rPr>
                                                <m:t>𝐶</m:t>
                                              </m:r>
                                            </m:sub>
                                          </m:sSub>
                                          <m:r>
                                            <a:rPr lang="en-US" sz="2000" i="1">
                                              <a:latin typeface="Cambria Math" panose="02040503050406030204" pitchFamily="18" charset="0"/>
                                            </a:rPr>
                                            <m:t>𝑑</m:t>
                                          </m:r>
                                        </m:e>
                                      </m:func>
                                    </m:e>
                                    <m:sub/>
                                  </m:sSub>
                                </m:e>
                              </m:func>
                            </m:e>
                          </m:d>
                        </m:e>
                        <m:sup>
                          <m:r>
                            <a:rPr lang="en-US" sz="2000" b="0" i="1" smtClean="0">
                              <a:latin typeface="Cambria Math" panose="02040503050406030204" pitchFamily="18" charset="0"/>
                            </a:rPr>
                            <m:t>−1</m:t>
                          </m:r>
                        </m:sup>
                      </m:sSup>
                    </m:oMath>
                  </m:oMathPara>
                </a14:m>
                <a:endParaRPr lang="en-US" sz="2000" dirty="0"/>
              </a:p>
            </p:txBody>
          </p:sp>
        </mc:Choice>
        <mc:Fallback xmlns="">
          <p:sp>
            <p:nvSpPr>
              <p:cNvPr id="3" name="TextBox 2">
                <a:extLst>
                  <a:ext uri="{FF2B5EF4-FFF2-40B4-BE49-F238E27FC236}">
                    <a16:creationId xmlns:a16="http://schemas.microsoft.com/office/drawing/2014/main" id="{046F20EB-AF73-4310-B2A6-2B215F400783}"/>
                  </a:ext>
                </a:extLst>
              </p:cNvPr>
              <p:cNvSpPr txBox="1">
                <a:spLocks noRot="1" noChangeAspect="1" noMove="1" noResize="1" noEditPoints="1" noAdjustHandles="1" noChangeArrowheads="1" noChangeShapeType="1" noTextEdit="1"/>
              </p:cNvSpPr>
              <p:nvPr/>
            </p:nvSpPr>
            <p:spPr>
              <a:xfrm>
                <a:off x="148732" y="1453209"/>
                <a:ext cx="5337667" cy="1206741"/>
              </a:xfrm>
              <a:prstGeom prst="rect">
                <a:avLst/>
              </a:prstGeom>
              <a:blipFill>
                <a:blip r:embed="rId4"/>
                <a:stretch>
                  <a:fillRect l="-1712" t="-404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03850EC-70A2-4E45-B0A1-DAB9084737ED}"/>
                  </a:ext>
                </a:extLst>
              </p:cNvPr>
              <p:cNvSpPr txBox="1"/>
              <p:nvPr/>
            </p:nvSpPr>
            <p:spPr>
              <a:xfrm>
                <a:off x="148732" y="3155395"/>
                <a:ext cx="3124200" cy="830997"/>
              </a:xfrm>
              <a:prstGeom prst="rect">
                <a:avLst/>
              </a:prstGeom>
              <a:noFill/>
            </p:spPr>
            <p:txBody>
              <a:bodyPr wrap="square" rtlCol="0">
                <a:spAutoFit/>
              </a:bodyPr>
              <a:lstStyle/>
              <a:p>
                <a:r>
                  <a:rPr lang="en-US" sz="2400" dirty="0"/>
                  <a:t>Lossless:</a:t>
                </a:r>
              </a:p>
              <a:p>
                <a:r>
                  <a:rPr lang="en-US" sz="2400" dirty="0"/>
                  <a:t>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𝑇</m:t>
                        </m:r>
                      </m:e>
                      <m:sub>
                        <m:r>
                          <a:rPr lang="en-US" sz="2000" i="1">
                            <a:latin typeface="Cambria Math" panose="02040503050406030204" pitchFamily="18" charset="0"/>
                          </a:rPr>
                          <m:t>𝐹𝑃</m:t>
                        </m:r>
                      </m:sub>
                    </m:sSub>
                    <m:d>
                      <m:dPr>
                        <m:ctrlPr>
                          <a:rPr lang="en-US" sz="2000" i="1">
                            <a:latin typeface="Cambria Math" panose="02040503050406030204" pitchFamily="18" charset="0"/>
                          </a:rPr>
                        </m:ctrlPr>
                      </m:dPr>
                      <m:e>
                        <m:r>
                          <a:rPr lang="en-US" sz="2000" i="1">
                            <a:latin typeface="Cambria Math" panose="02040503050406030204" pitchFamily="18" charset="0"/>
                          </a:rPr>
                          <m:t>𝜆</m:t>
                        </m:r>
                      </m:e>
                    </m:d>
                    <m:r>
                      <a:rPr lang="en-US" sz="2000" b="0" i="1" smtClean="0">
                        <a:latin typeface="Cambria Math" panose="02040503050406030204" pitchFamily="18" charset="0"/>
                      </a:rPr>
                      <m:t>≈1−</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𝑅</m:t>
                        </m:r>
                      </m:e>
                      <m:sub>
                        <m:r>
                          <a:rPr lang="en-US" sz="2000" b="0" i="1" smtClean="0">
                            <a:latin typeface="Cambria Math" panose="02040503050406030204" pitchFamily="18" charset="0"/>
                          </a:rPr>
                          <m:t>𝐹𝑃</m:t>
                        </m:r>
                      </m:sub>
                    </m:sSub>
                    <m:r>
                      <a:rPr lang="en-US" sz="2000" b="0" i="1" smtClean="0">
                        <a:latin typeface="Cambria Math" panose="02040503050406030204" pitchFamily="18" charset="0"/>
                      </a:rPr>
                      <m:t>(</m:t>
                    </m:r>
                    <m:r>
                      <a:rPr lang="en-US" sz="2000" b="0" i="1" smtClean="0">
                        <a:latin typeface="Cambria Math" panose="02040503050406030204" pitchFamily="18" charset="0"/>
                      </a:rPr>
                      <m:t>𝜆</m:t>
                    </m:r>
                    <m:r>
                      <a:rPr lang="en-US" sz="2000" b="0" i="1" smtClean="0">
                        <a:latin typeface="Cambria Math" panose="02040503050406030204" pitchFamily="18" charset="0"/>
                      </a:rPr>
                      <m:t>)</m:t>
                    </m:r>
                  </m:oMath>
                </a14:m>
                <a:endParaRPr lang="en-US" sz="2000" dirty="0"/>
              </a:p>
            </p:txBody>
          </p:sp>
        </mc:Choice>
        <mc:Fallback xmlns="">
          <p:sp>
            <p:nvSpPr>
              <p:cNvPr id="8" name="TextBox 7">
                <a:extLst>
                  <a:ext uri="{FF2B5EF4-FFF2-40B4-BE49-F238E27FC236}">
                    <a16:creationId xmlns:a16="http://schemas.microsoft.com/office/drawing/2014/main" id="{703850EC-70A2-4E45-B0A1-DAB9084737ED}"/>
                  </a:ext>
                </a:extLst>
              </p:cNvPr>
              <p:cNvSpPr txBox="1">
                <a:spLocks noRot="1" noChangeAspect="1" noMove="1" noResize="1" noEditPoints="1" noAdjustHandles="1" noChangeArrowheads="1" noChangeShapeType="1" noTextEdit="1"/>
              </p:cNvSpPr>
              <p:nvPr/>
            </p:nvSpPr>
            <p:spPr>
              <a:xfrm>
                <a:off x="148732" y="3155395"/>
                <a:ext cx="3124200" cy="830997"/>
              </a:xfrm>
              <a:prstGeom prst="rect">
                <a:avLst/>
              </a:prstGeom>
              <a:blipFill>
                <a:blip r:embed="rId5"/>
                <a:stretch>
                  <a:fillRect l="-2924" t="-5882" b="-5147"/>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A5EDB9E2-17B7-4EFF-A310-AD067DF034B6}"/>
              </a:ext>
            </a:extLst>
          </p:cNvPr>
          <p:cNvSpPr txBox="1"/>
          <p:nvPr/>
        </p:nvSpPr>
        <p:spPr>
          <a:xfrm>
            <a:off x="148732" y="4847477"/>
            <a:ext cx="3124200" cy="461665"/>
          </a:xfrm>
          <a:prstGeom prst="rect">
            <a:avLst/>
          </a:prstGeom>
          <a:noFill/>
        </p:spPr>
        <p:txBody>
          <a:bodyPr wrap="square" rtlCol="0">
            <a:spAutoFit/>
          </a:bodyPr>
          <a:lstStyle/>
          <a:p>
            <a:r>
              <a:rPr lang="en-US" sz="2400" dirty="0"/>
              <a:t>Finesse </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D5C38459-D3EE-4B88-B956-7D204BD81A5E}"/>
                  </a:ext>
                </a:extLst>
              </p:cNvPr>
              <p:cNvSpPr txBox="1"/>
              <p:nvPr/>
            </p:nvSpPr>
            <p:spPr>
              <a:xfrm>
                <a:off x="148732" y="5157202"/>
                <a:ext cx="4613768" cy="123194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i="1" smtClean="0">
                          <a:latin typeface="Cambria Math" panose="02040503050406030204" pitchFamily="18" charset="0"/>
                        </a:rPr>
                        <m:t>ℱ</m:t>
                      </m:r>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m:rPr>
                              <m:sty m:val="p"/>
                            </m:rPr>
                            <a:rPr lang="en-US" sz="2000" b="0" i="0" smtClean="0">
                              <a:latin typeface="Cambria Math" panose="02040503050406030204" pitchFamily="18" charset="0"/>
                            </a:rPr>
                            <m:t>Δ</m:t>
                          </m:r>
                          <m:r>
                            <a:rPr lang="en-US" sz="2000" b="0" i="1" smtClean="0">
                              <a:latin typeface="Cambria Math" panose="02040503050406030204" pitchFamily="18" charset="0"/>
                            </a:rPr>
                            <m:t>𝜆</m:t>
                          </m:r>
                        </m:num>
                        <m:den>
                          <m:r>
                            <a:rPr lang="en-US" sz="2000" b="0" i="1" smtClean="0">
                              <a:latin typeface="Cambria Math" panose="02040503050406030204" pitchFamily="18" charset="0"/>
                            </a:rPr>
                            <m:t>𝛿𝜆</m:t>
                          </m:r>
                        </m:den>
                      </m:f>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𝜋</m:t>
                          </m:r>
                        </m:num>
                        <m:den>
                          <m:r>
                            <a:rPr lang="en-US" sz="2000" i="1">
                              <a:latin typeface="Cambria Math" panose="02040503050406030204" pitchFamily="18" charset="0"/>
                            </a:rPr>
                            <m:t>2</m:t>
                          </m:r>
                          <m:r>
                            <m:rPr>
                              <m:sty m:val="p"/>
                            </m:rPr>
                            <a:rPr lang="en-US" sz="2000" i="1">
                              <a:latin typeface="Cambria Math" panose="02040503050406030204" pitchFamily="18" charset="0"/>
                            </a:rPr>
                            <m:t>arcsin</m:t>
                          </m:r>
                          <m:rad>
                            <m:radPr>
                              <m:degHide m:val="on"/>
                              <m:ctrlPr>
                                <a:rPr lang="en-US" sz="2000" i="1">
                                  <a:latin typeface="Cambria Math" panose="02040503050406030204" pitchFamily="18" charset="0"/>
                                </a:rPr>
                              </m:ctrlPr>
                            </m:radPr>
                            <m:deg/>
                            <m:e>
                              <m:f>
                                <m:fPr>
                                  <m:ctrlPr>
                                    <a:rPr lang="en-US" sz="2000" i="1">
                                      <a:latin typeface="Cambria Math" panose="02040503050406030204" pitchFamily="18" charset="0"/>
                                    </a:rPr>
                                  </m:ctrlPr>
                                </m:fPr>
                                <m:num>
                                  <m:sSup>
                                    <m:sSupPr>
                                      <m:ctrlPr>
                                        <a:rPr lang="en-US" sz="2000" i="1">
                                          <a:latin typeface="Cambria Math" panose="02040503050406030204" pitchFamily="18" charset="0"/>
                                        </a:rPr>
                                      </m:ctrlPr>
                                    </m:sSupPr>
                                    <m:e>
                                      <m:d>
                                        <m:dPr>
                                          <m:ctrlPr>
                                            <a:rPr lang="en-US" sz="2000" i="1">
                                              <a:latin typeface="Cambria Math" panose="02040503050406030204" pitchFamily="18" charset="0"/>
                                            </a:rPr>
                                          </m:ctrlPr>
                                        </m:dPr>
                                        <m:e>
                                          <m:r>
                                            <a:rPr lang="en-US" sz="2000" i="1">
                                              <a:latin typeface="Cambria Math" panose="02040503050406030204" pitchFamily="18" charset="0"/>
                                            </a:rPr>
                                            <m:t>1−</m:t>
                                          </m:r>
                                          <m:r>
                                            <a:rPr lang="en-US" sz="2000" i="1">
                                              <a:latin typeface="Cambria Math" panose="02040503050406030204" pitchFamily="18" charset="0"/>
                                            </a:rPr>
                                            <m:t>𝑅</m:t>
                                          </m:r>
                                        </m:e>
                                      </m:d>
                                    </m:e>
                                    <m:sup>
                                      <m:r>
                                        <a:rPr lang="en-US" sz="2000" i="1">
                                          <a:latin typeface="Cambria Math" panose="02040503050406030204" pitchFamily="18" charset="0"/>
                                        </a:rPr>
                                        <m:t>2</m:t>
                                      </m:r>
                                    </m:sup>
                                  </m:sSup>
                                </m:num>
                                <m:den>
                                  <m:r>
                                    <a:rPr lang="en-US" sz="2000" i="1">
                                      <a:latin typeface="Cambria Math" panose="02040503050406030204" pitchFamily="18" charset="0"/>
                                    </a:rPr>
                                    <m:t>4</m:t>
                                  </m:r>
                                  <m:r>
                                    <a:rPr lang="en-US" sz="2000" i="1">
                                      <a:latin typeface="Cambria Math" panose="02040503050406030204" pitchFamily="18" charset="0"/>
                                    </a:rPr>
                                    <m:t>𝑅</m:t>
                                  </m:r>
                                </m:den>
                              </m:f>
                            </m:e>
                          </m:rad>
                        </m:den>
                      </m:f>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𝜋</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𝑅</m:t>
                              </m:r>
                            </m:e>
                            <m:sup>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2</m:t>
                                  </m:r>
                                </m:den>
                              </m:f>
                            </m:sup>
                          </m:sSup>
                        </m:num>
                        <m:den>
                          <m:r>
                            <a:rPr lang="en-US" sz="2000" b="0" i="1" smtClean="0">
                              <a:latin typeface="Cambria Math" panose="02040503050406030204" pitchFamily="18" charset="0"/>
                            </a:rPr>
                            <m:t>1−</m:t>
                          </m:r>
                          <m:r>
                            <a:rPr lang="en-US" sz="2000" b="0" i="1" smtClean="0">
                              <a:latin typeface="Cambria Math" panose="02040503050406030204" pitchFamily="18" charset="0"/>
                            </a:rPr>
                            <m:t>𝑅</m:t>
                          </m:r>
                        </m:den>
                      </m:f>
                    </m:oMath>
                  </m:oMathPara>
                </a14:m>
                <a:endParaRPr lang="en-US" sz="2000" dirty="0"/>
              </a:p>
            </p:txBody>
          </p:sp>
        </mc:Choice>
        <mc:Fallback xmlns="">
          <p:sp>
            <p:nvSpPr>
              <p:cNvPr id="10" name="TextBox 9">
                <a:extLst>
                  <a:ext uri="{FF2B5EF4-FFF2-40B4-BE49-F238E27FC236}">
                    <a16:creationId xmlns:a16="http://schemas.microsoft.com/office/drawing/2014/main" id="{D5C38459-D3EE-4B88-B956-7D204BD81A5E}"/>
                  </a:ext>
                </a:extLst>
              </p:cNvPr>
              <p:cNvSpPr txBox="1">
                <a:spLocks noRot="1" noChangeAspect="1" noMove="1" noResize="1" noEditPoints="1" noAdjustHandles="1" noChangeArrowheads="1" noChangeShapeType="1" noTextEdit="1"/>
              </p:cNvSpPr>
              <p:nvPr/>
            </p:nvSpPr>
            <p:spPr>
              <a:xfrm>
                <a:off x="148732" y="5157202"/>
                <a:ext cx="4613768" cy="123194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8981193B-5F14-4330-A80B-EC41E56C4D8F}"/>
                  </a:ext>
                </a:extLst>
              </p:cNvPr>
              <p:cNvSpPr/>
              <p:nvPr/>
            </p:nvSpPr>
            <p:spPr>
              <a:xfrm>
                <a:off x="5014666" y="5620369"/>
                <a:ext cx="3343768" cy="400110"/>
              </a:xfrm>
              <a:prstGeom prst="rect">
                <a:avLst/>
              </a:prstGeom>
            </p:spPr>
            <p:txBody>
              <a:bodyPr wrap="square">
                <a:spAutoFit/>
              </a:bodyPr>
              <a:lstStyle/>
              <a:p>
                <a:r>
                  <a:rPr lang="en-US" sz="2000" b="0" dirty="0"/>
                  <a:t>For reflectivity  0</a:t>
                </a:r>
                <a14:m>
                  <m:oMath xmlns:m="http://schemas.openxmlformats.org/officeDocument/2006/math">
                    <m:r>
                      <a:rPr lang="en-US" sz="2000" i="1" dirty="0" smtClean="0">
                        <a:latin typeface="Cambria Math" panose="02040503050406030204" pitchFamily="18" charset="0"/>
                      </a:rPr>
                      <m:t>≤</m:t>
                    </m:r>
                    <m:r>
                      <a:rPr lang="en-US" sz="2000" i="1">
                        <a:latin typeface="Cambria Math" panose="02040503050406030204" pitchFamily="18" charset="0"/>
                      </a:rPr>
                      <m:t>𝑅</m:t>
                    </m:r>
                    <m:r>
                      <a:rPr lang="en-US" sz="2000" b="0" i="1" smtClean="0">
                        <a:latin typeface="Cambria Math" panose="02040503050406030204" pitchFamily="18" charset="0"/>
                      </a:rPr>
                      <m:t>≤1</m:t>
                    </m:r>
                  </m:oMath>
                </a14:m>
                <a:endParaRPr lang="en-US" sz="2000" dirty="0"/>
              </a:p>
            </p:txBody>
          </p:sp>
        </mc:Choice>
        <mc:Fallback xmlns="">
          <p:sp>
            <p:nvSpPr>
              <p:cNvPr id="5" name="Rectangle 4">
                <a:extLst>
                  <a:ext uri="{FF2B5EF4-FFF2-40B4-BE49-F238E27FC236}">
                    <a16:creationId xmlns:a16="http://schemas.microsoft.com/office/drawing/2014/main" id="{8981193B-5F14-4330-A80B-EC41E56C4D8F}"/>
                  </a:ext>
                </a:extLst>
              </p:cNvPr>
              <p:cNvSpPr>
                <a:spLocks noRot="1" noChangeAspect="1" noMove="1" noResize="1" noEditPoints="1" noAdjustHandles="1" noChangeArrowheads="1" noChangeShapeType="1" noTextEdit="1"/>
              </p:cNvSpPr>
              <p:nvPr/>
            </p:nvSpPr>
            <p:spPr>
              <a:xfrm>
                <a:off x="5014666" y="5620369"/>
                <a:ext cx="3343768" cy="400110"/>
              </a:xfrm>
              <a:prstGeom prst="rect">
                <a:avLst/>
              </a:prstGeom>
              <a:blipFill>
                <a:blip r:embed="rId7"/>
                <a:stretch>
                  <a:fillRect l="-2007" t="-9091" b="-25758"/>
                </a:stretch>
              </a:blipFill>
            </p:spPr>
            <p:txBody>
              <a:bodyPr/>
              <a:lstStyle/>
              <a:p>
                <a:r>
                  <a:rPr lang="en-US">
                    <a:noFill/>
                  </a:rPr>
                  <a:t> </a:t>
                </a:r>
              </a:p>
            </p:txBody>
          </p:sp>
        </mc:Fallback>
      </mc:AlternateContent>
      <p:sp>
        <p:nvSpPr>
          <p:cNvPr id="11" name="Slide Number Placeholder 5">
            <a:extLst>
              <a:ext uri="{FF2B5EF4-FFF2-40B4-BE49-F238E27FC236}">
                <a16:creationId xmlns:a16="http://schemas.microsoft.com/office/drawing/2014/main" id="{0BD3F4CA-9FFB-4B48-AEEE-5A77C0624A7F}"/>
              </a:ext>
            </a:extLst>
          </p:cNvPr>
          <p:cNvSpPr>
            <a:spLocks noGrp="1"/>
          </p:cNvSpPr>
          <p:nvPr>
            <p:ph type="sldNum" sz="quarter" idx="12"/>
          </p:nvPr>
        </p:nvSpPr>
        <p:spPr>
          <a:xfrm>
            <a:off x="8610600" y="6356350"/>
            <a:ext cx="2743200" cy="365125"/>
          </a:xfrm>
        </p:spPr>
        <p:txBody>
          <a:bodyPr/>
          <a:lstStyle/>
          <a:p>
            <a:fld id="{D57F1E4F-1CFF-5643-939E-02111984F565}" type="slidenum">
              <a:rPr lang="en-US" smtClean="0">
                <a:solidFill>
                  <a:prstClr val="black">
                    <a:tint val="75000"/>
                  </a:prstClr>
                </a:solidFill>
                <a:latin typeface="Calibri"/>
              </a:rPr>
              <a:pPr/>
              <a:t>16</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2915748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Rectangle 4">
            <a:extLst>
              <a:ext uri="{FF2B5EF4-FFF2-40B4-BE49-F238E27FC236}">
                <a16:creationId xmlns:a16="http://schemas.microsoft.com/office/drawing/2014/main" id="{F19A4D08-E5BF-4741-AEF4-6C9065940592}"/>
              </a:ext>
            </a:extLst>
          </p:cNvPr>
          <p:cNvSpPr/>
          <p:nvPr/>
        </p:nvSpPr>
        <p:spPr>
          <a:xfrm>
            <a:off x="2780415" y="1697332"/>
            <a:ext cx="1210290" cy="103728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6">
            <a:extLst>
              <a:ext uri="{FF2B5EF4-FFF2-40B4-BE49-F238E27FC236}">
                <a16:creationId xmlns:a16="http://schemas.microsoft.com/office/drawing/2014/main" id="{FB56CA2D-09AA-48B5-B6E4-1378515E2DD2}"/>
              </a:ext>
            </a:extLst>
          </p:cNvPr>
          <p:cNvSpPr/>
          <p:nvPr/>
        </p:nvSpPr>
        <p:spPr>
          <a:xfrm>
            <a:off x="3996040" y="1697332"/>
            <a:ext cx="138752" cy="1037282"/>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7">
            <a:extLst>
              <a:ext uri="{FF2B5EF4-FFF2-40B4-BE49-F238E27FC236}">
                <a16:creationId xmlns:a16="http://schemas.microsoft.com/office/drawing/2014/main" id="{984AE92E-3A76-4E0E-896E-E64B00C072FF}"/>
              </a:ext>
            </a:extLst>
          </p:cNvPr>
          <p:cNvSpPr/>
          <p:nvPr/>
        </p:nvSpPr>
        <p:spPr>
          <a:xfrm>
            <a:off x="2641663" y="1697332"/>
            <a:ext cx="138752" cy="1037282"/>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צורה חופשית 134"/>
          <p:cNvSpPr/>
          <p:nvPr/>
        </p:nvSpPr>
        <p:spPr>
          <a:xfrm>
            <a:off x="2487275" y="1392255"/>
            <a:ext cx="2076803" cy="468480"/>
          </a:xfrm>
          <a:custGeom>
            <a:avLst/>
            <a:gdLst>
              <a:gd name="connsiteX0" fmla="*/ 0 w 1190625"/>
              <a:gd name="connsiteY0" fmla="*/ 942975 h 1181100"/>
              <a:gd name="connsiteX1" fmla="*/ 142875 w 1190625"/>
              <a:gd name="connsiteY1" fmla="*/ 885825 h 1181100"/>
              <a:gd name="connsiteX2" fmla="*/ 257175 w 1190625"/>
              <a:gd name="connsiteY2" fmla="*/ 866775 h 1181100"/>
              <a:gd name="connsiteX3" fmla="*/ 361950 w 1190625"/>
              <a:gd name="connsiteY3" fmla="*/ 895350 h 1181100"/>
              <a:gd name="connsiteX4" fmla="*/ 419100 w 1190625"/>
              <a:gd name="connsiteY4" fmla="*/ 933450 h 1181100"/>
              <a:gd name="connsiteX5" fmla="*/ 485775 w 1190625"/>
              <a:gd name="connsiteY5" fmla="*/ 1019175 h 1181100"/>
              <a:gd name="connsiteX6" fmla="*/ 581025 w 1190625"/>
              <a:gd name="connsiteY6" fmla="*/ 1095375 h 1181100"/>
              <a:gd name="connsiteX7" fmla="*/ 676275 w 1190625"/>
              <a:gd name="connsiteY7" fmla="*/ 1171575 h 1181100"/>
              <a:gd name="connsiteX8" fmla="*/ 828675 w 1190625"/>
              <a:gd name="connsiteY8" fmla="*/ 1181100 h 1181100"/>
              <a:gd name="connsiteX9" fmla="*/ 952500 w 1190625"/>
              <a:gd name="connsiteY9" fmla="*/ 1104900 h 1181100"/>
              <a:gd name="connsiteX10" fmla="*/ 1047750 w 1190625"/>
              <a:gd name="connsiteY10" fmla="*/ 1009650 h 1181100"/>
              <a:gd name="connsiteX11" fmla="*/ 1143000 w 1190625"/>
              <a:gd name="connsiteY11" fmla="*/ 942975 h 1181100"/>
              <a:gd name="connsiteX12" fmla="*/ 1190625 w 1190625"/>
              <a:gd name="connsiteY12" fmla="*/ 923925 h 1181100"/>
              <a:gd name="connsiteX13" fmla="*/ 1181100 w 1190625"/>
              <a:gd name="connsiteY13" fmla="*/ 0 h 1181100"/>
              <a:gd name="connsiteX14" fmla="*/ 19050 w 1190625"/>
              <a:gd name="connsiteY14" fmla="*/ 47625 h 1181100"/>
              <a:gd name="connsiteX15" fmla="*/ 0 w 1190625"/>
              <a:gd name="connsiteY15" fmla="*/ 942975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90625" h="1181100">
                <a:moveTo>
                  <a:pt x="0" y="942975"/>
                </a:moveTo>
                <a:lnTo>
                  <a:pt x="142875" y="885825"/>
                </a:lnTo>
                <a:lnTo>
                  <a:pt x="257175" y="866775"/>
                </a:lnTo>
                <a:lnTo>
                  <a:pt x="361950" y="895350"/>
                </a:lnTo>
                <a:lnTo>
                  <a:pt x="419100" y="933450"/>
                </a:lnTo>
                <a:lnTo>
                  <a:pt x="485775" y="1019175"/>
                </a:lnTo>
                <a:lnTo>
                  <a:pt x="581025" y="1095375"/>
                </a:lnTo>
                <a:lnTo>
                  <a:pt x="676275" y="1171575"/>
                </a:lnTo>
                <a:lnTo>
                  <a:pt x="828675" y="1181100"/>
                </a:lnTo>
                <a:lnTo>
                  <a:pt x="952500" y="1104900"/>
                </a:lnTo>
                <a:lnTo>
                  <a:pt x="1047750" y="1009650"/>
                </a:lnTo>
                <a:lnTo>
                  <a:pt x="1143000" y="942975"/>
                </a:lnTo>
                <a:lnTo>
                  <a:pt x="1190625" y="923925"/>
                </a:lnTo>
                <a:lnTo>
                  <a:pt x="1181100" y="0"/>
                </a:lnTo>
                <a:lnTo>
                  <a:pt x="19050" y="47625"/>
                </a:lnTo>
                <a:lnTo>
                  <a:pt x="0" y="942975"/>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mc:AlternateContent xmlns:mc="http://schemas.openxmlformats.org/markup-compatibility/2006" xmlns:a14="http://schemas.microsoft.com/office/drawing/2010/main">
        <mc:Choice Requires="a14">
          <p:sp>
            <p:nvSpPr>
              <p:cNvPr id="112" name="TextBox 111">
                <a:extLst>
                  <a:ext uri="{FF2B5EF4-FFF2-40B4-BE49-F238E27FC236}">
                    <a16:creationId xmlns:a16="http://schemas.microsoft.com/office/drawing/2014/main" id="{BB795F0B-FEEF-45D9-84CE-EEB065E72FE3}"/>
                  </a:ext>
                </a:extLst>
              </p:cNvPr>
              <p:cNvSpPr txBox="1"/>
              <p:nvPr/>
            </p:nvSpPr>
            <p:spPr>
              <a:xfrm>
                <a:off x="3227756" y="1835235"/>
                <a:ext cx="356616" cy="70788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𝑛</m:t>
                      </m:r>
                    </m:oMath>
                  </m:oMathPara>
                </a14:m>
                <a:endParaRPr lang="en-US" sz="4000" dirty="0"/>
              </a:p>
            </p:txBody>
          </p:sp>
        </mc:Choice>
        <mc:Fallback xmlns="">
          <p:sp>
            <p:nvSpPr>
              <p:cNvPr id="112" name="TextBox 111">
                <a:extLst>
                  <a:ext uri="{FF2B5EF4-FFF2-40B4-BE49-F238E27FC236}">
                    <a16:creationId xmlns:a16="http://schemas.microsoft.com/office/drawing/2014/main" id="{BB795F0B-FEEF-45D9-84CE-EEB065E72FE3}"/>
                  </a:ext>
                </a:extLst>
              </p:cNvPr>
              <p:cNvSpPr txBox="1">
                <a:spLocks noRot="1" noChangeAspect="1" noMove="1" noResize="1" noEditPoints="1" noAdjustHandles="1" noChangeArrowheads="1" noChangeShapeType="1" noTextEdit="1"/>
              </p:cNvSpPr>
              <p:nvPr/>
            </p:nvSpPr>
            <p:spPr>
              <a:xfrm>
                <a:off x="3227756" y="1835235"/>
                <a:ext cx="356616" cy="707886"/>
              </a:xfrm>
              <a:prstGeom prst="rect">
                <a:avLst/>
              </a:prstGeom>
              <a:blipFill>
                <a:blip r:embed="rId3"/>
                <a:stretch>
                  <a:fillRect r="-6780"/>
                </a:stretch>
              </a:blipFill>
            </p:spPr>
            <p:txBody>
              <a:bodyPr/>
              <a:lstStyle/>
              <a:p>
                <a:r>
                  <a:rPr lang="he-IL">
                    <a:noFill/>
                  </a:rPr>
                  <a:t> </a:t>
                </a:r>
              </a:p>
            </p:txBody>
          </p:sp>
        </mc:Fallback>
      </mc:AlternateContent>
      <p:sp>
        <p:nvSpPr>
          <p:cNvPr id="5" name="Rectangle 4">
            <a:extLst>
              <a:ext uri="{FF2B5EF4-FFF2-40B4-BE49-F238E27FC236}">
                <a16:creationId xmlns:a16="http://schemas.microsoft.com/office/drawing/2014/main" id="{F19A4D08-E5BF-4741-AEF4-6C9065940592}"/>
              </a:ext>
            </a:extLst>
          </p:cNvPr>
          <p:cNvSpPr/>
          <p:nvPr/>
        </p:nvSpPr>
        <p:spPr>
          <a:xfrm>
            <a:off x="2761565" y="3083672"/>
            <a:ext cx="1484407" cy="196167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B56CA2D-09AA-48B5-B6E4-1378515E2DD2}"/>
              </a:ext>
            </a:extLst>
          </p:cNvPr>
          <p:cNvSpPr/>
          <p:nvPr/>
        </p:nvSpPr>
        <p:spPr>
          <a:xfrm>
            <a:off x="4245973" y="3083672"/>
            <a:ext cx="138752" cy="1961675"/>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84AE92E-3A76-4E0E-896E-E64B00C072FF}"/>
              </a:ext>
            </a:extLst>
          </p:cNvPr>
          <p:cNvSpPr/>
          <p:nvPr/>
        </p:nvSpPr>
        <p:spPr>
          <a:xfrm>
            <a:off x="2622814" y="3083672"/>
            <a:ext cx="138752" cy="1961675"/>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a:extLst>
              <a:ext uri="{FF2B5EF4-FFF2-40B4-BE49-F238E27FC236}">
                <a16:creationId xmlns:a16="http://schemas.microsoft.com/office/drawing/2014/main" id="{A71B3526-D569-4103-BFE9-27040546B520}"/>
              </a:ext>
            </a:extLst>
          </p:cNvPr>
          <p:cNvCxnSpPr>
            <a:cxnSpLocks/>
          </p:cNvCxnSpPr>
          <p:nvPr/>
        </p:nvCxnSpPr>
        <p:spPr>
          <a:xfrm>
            <a:off x="2760339" y="4092693"/>
            <a:ext cx="4537368" cy="719309"/>
          </a:xfrm>
          <a:prstGeom prst="straightConnector1">
            <a:avLst/>
          </a:prstGeom>
          <a:ln w="57150">
            <a:solidFill>
              <a:srgbClr val="EBA875"/>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A3259BDE-B3F0-4D1F-9217-D066676BE00F}"/>
              </a:ext>
            </a:extLst>
          </p:cNvPr>
          <p:cNvCxnSpPr>
            <a:cxnSpLocks/>
          </p:cNvCxnSpPr>
          <p:nvPr/>
        </p:nvCxnSpPr>
        <p:spPr>
          <a:xfrm>
            <a:off x="2760340" y="3706935"/>
            <a:ext cx="4582120" cy="712536"/>
          </a:xfrm>
          <a:prstGeom prst="straightConnector1">
            <a:avLst/>
          </a:prstGeom>
          <a:ln w="57150">
            <a:solidFill>
              <a:srgbClr val="EBA875"/>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A903BE44-B5C5-4E2D-9549-602D902A968B}"/>
              </a:ext>
            </a:extLst>
          </p:cNvPr>
          <p:cNvCxnSpPr>
            <a:cxnSpLocks/>
            <a:endCxn id="5" idx="1"/>
          </p:cNvCxnSpPr>
          <p:nvPr/>
        </p:nvCxnSpPr>
        <p:spPr>
          <a:xfrm flipH="1">
            <a:off x="2761565" y="3930266"/>
            <a:ext cx="1479304" cy="134244"/>
          </a:xfrm>
          <a:prstGeom prst="straightConnector1">
            <a:avLst/>
          </a:prstGeom>
          <a:ln w="57150">
            <a:solidFill>
              <a:srgbClr val="EBA875"/>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4B627530-0287-43A3-8E1C-E5954BA30E60}"/>
                  </a:ext>
                </a:extLst>
              </p:cNvPr>
              <p:cNvSpPr txBox="1"/>
              <p:nvPr/>
            </p:nvSpPr>
            <p:spPr>
              <a:xfrm>
                <a:off x="2521848" y="5298172"/>
                <a:ext cx="1985752" cy="523220"/>
              </a:xfrm>
              <a:prstGeom prst="rect">
                <a:avLst/>
              </a:prstGeom>
              <a:noFill/>
              <a:ln w="57150">
                <a:solidFill>
                  <a:schemeClr val="bg1"/>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r>
                        <a:rPr lang="en-US" sz="2800" b="0" i="1" smtClean="0">
                          <a:latin typeface="Cambria Math" panose="02040503050406030204" pitchFamily="18" charset="0"/>
                        </a:rPr>
                        <m:t>𝑑</m:t>
                      </m:r>
                      <m:r>
                        <a:rPr lang="en-US" sz="2800" b="0" i="1" smtClean="0">
                          <a:latin typeface="Cambria Math" panose="02040503050406030204" pitchFamily="18" charset="0"/>
                        </a:rPr>
                        <m:t>→</m:t>
                      </m:r>
                    </m:oMath>
                  </m:oMathPara>
                </a14:m>
                <a:endParaRPr lang="en-US" sz="2800" dirty="0"/>
              </a:p>
            </p:txBody>
          </p:sp>
        </mc:Choice>
        <mc:Fallback xmlns="">
          <p:sp>
            <p:nvSpPr>
              <p:cNvPr id="44" name="TextBox 43">
                <a:extLst>
                  <a:ext uri="{FF2B5EF4-FFF2-40B4-BE49-F238E27FC236}">
                    <a16:creationId xmlns:a16="http://schemas.microsoft.com/office/drawing/2014/main" id="{4B627530-0287-43A3-8E1C-E5954BA30E60}"/>
                  </a:ext>
                </a:extLst>
              </p:cNvPr>
              <p:cNvSpPr txBox="1">
                <a:spLocks noRot="1" noChangeAspect="1" noMove="1" noResize="1" noEditPoints="1" noAdjustHandles="1" noChangeArrowheads="1" noChangeShapeType="1" noTextEdit="1"/>
              </p:cNvSpPr>
              <p:nvPr/>
            </p:nvSpPr>
            <p:spPr>
              <a:xfrm>
                <a:off x="2521848" y="5298172"/>
                <a:ext cx="1985752" cy="523220"/>
              </a:xfrm>
              <a:prstGeom prst="rect">
                <a:avLst/>
              </a:prstGeom>
              <a:blipFill>
                <a:blip r:embed="rId4"/>
                <a:stretch>
                  <a:fillRect/>
                </a:stretch>
              </a:blipFill>
              <a:ln w="57150">
                <a:solidFill>
                  <a:schemeClr val="bg1"/>
                </a:solidFill>
              </a:ln>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BB795F0B-FEEF-45D9-84CE-EEB065E72FE3}"/>
                  </a:ext>
                </a:extLst>
              </p:cNvPr>
              <p:cNvSpPr txBox="1"/>
              <p:nvPr/>
            </p:nvSpPr>
            <p:spPr>
              <a:xfrm>
                <a:off x="3281284" y="2999823"/>
                <a:ext cx="356616" cy="70788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𝑛</m:t>
                      </m:r>
                    </m:oMath>
                  </m:oMathPara>
                </a14:m>
                <a:endParaRPr lang="en-US" sz="4000" dirty="0"/>
              </a:p>
            </p:txBody>
          </p:sp>
        </mc:Choice>
        <mc:Fallback xmlns="">
          <p:sp>
            <p:nvSpPr>
              <p:cNvPr id="47" name="TextBox 46">
                <a:extLst>
                  <a:ext uri="{FF2B5EF4-FFF2-40B4-BE49-F238E27FC236}">
                    <a16:creationId xmlns:a16="http://schemas.microsoft.com/office/drawing/2014/main" id="{BB795F0B-FEEF-45D9-84CE-EEB065E72FE3}"/>
                  </a:ext>
                </a:extLst>
              </p:cNvPr>
              <p:cNvSpPr txBox="1">
                <a:spLocks noRot="1" noChangeAspect="1" noMove="1" noResize="1" noEditPoints="1" noAdjustHandles="1" noChangeArrowheads="1" noChangeShapeType="1" noTextEdit="1"/>
              </p:cNvSpPr>
              <p:nvPr/>
            </p:nvSpPr>
            <p:spPr>
              <a:xfrm>
                <a:off x="3281284" y="2999823"/>
                <a:ext cx="356616" cy="707886"/>
              </a:xfrm>
              <a:prstGeom prst="rect">
                <a:avLst/>
              </a:prstGeom>
              <a:blipFill>
                <a:blip r:embed="rId5"/>
                <a:stretch>
                  <a:fillRect r="-5085"/>
                </a:stretch>
              </a:blipFill>
            </p:spPr>
            <p:txBody>
              <a:bodyPr/>
              <a:lstStyle/>
              <a:p>
                <a:r>
                  <a:rPr lang="he-IL">
                    <a:noFill/>
                  </a:rPr>
                  <a:t> </a:t>
                </a:r>
              </a:p>
            </p:txBody>
          </p:sp>
        </mc:Fallback>
      </mc:AlternateContent>
      <p:sp>
        <p:nvSpPr>
          <p:cNvPr id="49" name="TextBox 48">
            <a:extLst>
              <a:ext uri="{FF2B5EF4-FFF2-40B4-BE49-F238E27FC236}">
                <a16:creationId xmlns:a16="http://schemas.microsoft.com/office/drawing/2014/main" id="{72E7D1F7-AB15-4C89-9D5A-4E4DFFC7DD44}"/>
              </a:ext>
            </a:extLst>
          </p:cNvPr>
          <p:cNvSpPr txBox="1"/>
          <p:nvPr/>
        </p:nvSpPr>
        <p:spPr>
          <a:xfrm>
            <a:off x="4110010" y="1223446"/>
            <a:ext cx="1703832" cy="707886"/>
          </a:xfrm>
          <a:prstGeom prst="rect">
            <a:avLst/>
          </a:prstGeom>
          <a:noFill/>
        </p:spPr>
        <p:txBody>
          <a:bodyPr wrap="square" rtlCol="0">
            <a:spAutoFit/>
          </a:bodyPr>
          <a:lstStyle/>
          <a:p>
            <a:r>
              <a:rPr lang="en-US" sz="4000" dirty="0"/>
              <a:t>R</a:t>
            </a:r>
          </a:p>
        </p:txBody>
      </p:sp>
      <p:sp>
        <p:nvSpPr>
          <p:cNvPr id="50" name="TextBox 49">
            <a:extLst>
              <a:ext uri="{FF2B5EF4-FFF2-40B4-BE49-F238E27FC236}">
                <a16:creationId xmlns:a16="http://schemas.microsoft.com/office/drawing/2014/main" id="{67AA0E2C-6B76-44DB-B5E3-50A0C32BDDC3}"/>
              </a:ext>
            </a:extLst>
          </p:cNvPr>
          <p:cNvSpPr txBox="1"/>
          <p:nvPr/>
        </p:nvSpPr>
        <p:spPr>
          <a:xfrm>
            <a:off x="2210244" y="1216977"/>
            <a:ext cx="1703832" cy="707886"/>
          </a:xfrm>
          <a:prstGeom prst="rect">
            <a:avLst/>
          </a:prstGeom>
          <a:noFill/>
        </p:spPr>
        <p:txBody>
          <a:bodyPr wrap="square" rtlCol="0">
            <a:spAutoFit/>
          </a:bodyPr>
          <a:lstStyle/>
          <a:p>
            <a:r>
              <a:rPr lang="en-US" sz="4000" dirty="0"/>
              <a:t>R</a:t>
            </a:r>
          </a:p>
        </p:txBody>
      </p:sp>
      <p:cxnSp>
        <p:nvCxnSpPr>
          <p:cNvPr id="60" name="Straight Arrow Connector 59">
            <a:extLst>
              <a:ext uri="{FF2B5EF4-FFF2-40B4-BE49-F238E27FC236}">
                <a16:creationId xmlns:a16="http://schemas.microsoft.com/office/drawing/2014/main" id="{744FA601-E6F7-4AEE-87A8-EE5F6C10D8A1}"/>
              </a:ext>
            </a:extLst>
          </p:cNvPr>
          <p:cNvCxnSpPr>
            <a:cxnSpLocks/>
          </p:cNvCxnSpPr>
          <p:nvPr/>
        </p:nvCxnSpPr>
        <p:spPr>
          <a:xfrm flipH="1">
            <a:off x="4264821" y="3083672"/>
            <a:ext cx="5726657" cy="495972"/>
          </a:xfrm>
          <a:prstGeom prst="straightConnector1">
            <a:avLst/>
          </a:prstGeom>
          <a:ln w="57150">
            <a:solidFill>
              <a:srgbClr val="EBA875"/>
            </a:solidFill>
            <a:tailEnd type="triangle"/>
          </a:ln>
        </p:spPr>
        <p:style>
          <a:lnRef idx="1">
            <a:schemeClr val="accent1"/>
          </a:lnRef>
          <a:fillRef idx="0">
            <a:schemeClr val="accent1"/>
          </a:fillRef>
          <a:effectRef idx="0">
            <a:schemeClr val="accent1"/>
          </a:effectRef>
          <a:fontRef idx="minor">
            <a:schemeClr val="tx1"/>
          </a:fontRef>
        </p:style>
      </p:cxnSp>
      <p:sp>
        <p:nvSpPr>
          <p:cNvPr id="6" name="אליפסה 5"/>
          <p:cNvSpPr/>
          <p:nvPr/>
        </p:nvSpPr>
        <p:spPr>
          <a:xfrm>
            <a:off x="8356266" y="1417655"/>
            <a:ext cx="1739588" cy="5010149"/>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צורה חופשית 11"/>
          <p:cNvSpPr/>
          <p:nvPr/>
        </p:nvSpPr>
        <p:spPr>
          <a:xfrm>
            <a:off x="8631111" y="1374271"/>
            <a:ext cx="1190625" cy="843484"/>
          </a:xfrm>
          <a:custGeom>
            <a:avLst/>
            <a:gdLst>
              <a:gd name="connsiteX0" fmla="*/ 0 w 1190625"/>
              <a:gd name="connsiteY0" fmla="*/ 942975 h 1181100"/>
              <a:gd name="connsiteX1" fmla="*/ 142875 w 1190625"/>
              <a:gd name="connsiteY1" fmla="*/ 885825 h 1181100"/>
              <a:gd name="connsiteX2" fmla="*/ 257175 w 1190625"/>
              <a:gd name="connsiteY2" fmla="*/ 866775 h 1181100"/>
              <a:gd name="connsiteX3" fmla="*/ 361950 w 1190625"/>
              <a:gd name="connsiteY3" fmla="*/ 895350 h 1181100"/>
              <a:gd name="connsiteX4" fmla="*/ 419100 w 1190625"/>
              <a:gd name="connsiteY4" fmla="*/ 933450 h 1181100"/>
              <a:gd name="connsiteX5" fmla="*/ 485775 w 1190625"/>
              <a:gd name="connsiteY5" fmla="*/ 1019175 h 1181100"/>
              <a:gd name="connsiteX6" fmla="*/ 581025 w 1190625"/>
              <a:gd name="connsiteY6" fmla="*/ 1095375 h 1181100"/>
              <a:gd name="connsiteX7" fmla="*/ 676275 w 1190625"/>
              <a:gd name="connsiteY7" fmla="*/ 1171575 h 1181100"/>
              <a:gd name="connsiteX8" fmla="*/ 828675 w 1190625"/>
              <a:gd name="connsiteY8" fmla="*/ 1181100 h 1181100"/>
              <a:gd name="connsiteX9" fmla="*/ 952500 w 1190625"/>
              <a:gd name="connsiteY9" fmla="*/ 1104900 h 1181100"/>
              <a:gd name="connsiteX10" fmla="*/ 1047750 w 1190625"/>
              <a:gd name="connsiteY10" fmla="*/ 1009650 h 1181100"/>
              <a:gd name="connsiteX11" fmla="*/ 1143000 w 1190625"/>
              <a:gd name="connsiteY11" fmla="*/ 942975 h 1181100"/>
              <a:gd name="connsiteX12" fmla="*/ 1190625 w 1190625"/>
              <a:gd name="connsiteY12" fmla="*/ 923925 h 1181100"/>
              <a:gd name="connsiteX13" fmla="*/ 1181100 w 1190625"/>
              <a:gd name="connsiteY13" fmla="*/ 0 h 1181100"/>
              <a:gd name="connsiteX14" fmla="*/ 19050 w 1190625"/>
              <a:gd name="connsiteY14" fmla="*/ 47625 h 1181100"/>
              <a:gd name="connsiteX15" fmla="*/ 0 w 1190625"/>
              <a:gd name="connsiteY15" fmla="*/ 942975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90625" h="1181100">
                <a:moveTo>
                  <a:pt x="0" y="942975"/>
                </a:moveTo>
                <a:lnTo>
                  <a:pt x="142875" y="885825"/>
                </a:lnTo>
                <a:lnTo>
                  <a:pt x="257175" y="866775"/>
                </a:lnTo>
                <a:lnTo>
                  <a:pt x="361950" y="895350"/>
                </a:lnTo>
                <a:lnTo>
                  <a:pt x="419100" y="933450"/>
                </a:lnTo>
                <a:lnTo>
                  <a:pt x="485775" y="1019175"/>
                </a:lnTo>
                <a:lnTo>
                  <a:pt x="581025" y="1095375"/>
                </a:lnTo>
                <a:lnTo>
                  <a:pt x="676275" y="1171575"/>
                </a:lnTo>
                <a:lnTo>
                  <a:pt x="828675" y="1181100"/>
                </a:lnTo>
                <a:lnTo>
                  <a:pt x="952500" y="1104900"/>
                </a:lnTo>
                <a:lnTo>
                  <a:pt x="1047750" y="1009650"/>
                </a:lnTo>
                <a:lnTo>
                  <a:pt x="1143000" y="942975"/>
                </a:lnTo>
                <a:lnTo>
                  <a:pt x="1190625" y="923925"/>
                </a:lnTo>
                <a:lnTo>
                  <a:pt x="1181100" y="0"/>
                </a:lnTo>
                <a:lnTo>
                  <a:pt x="19050" y="47625"/>
                </a:lnTo>
                <a:lnTo>
                  <a:pt x="0" y="942975"/>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3" name="צורה חופשית 42"/>
          <p:cNvSpPr/>
          <p:nvPr/>
        </p:nvSpPr>
        <p:spPr>
          <a:xfrm rot="10800000">
            <a:off x="8631109" y="5548328"/>
            <a:ext cx="1190625" cy="1001521"/>
          </a:xfrm>
          <a:custGeom>
            <a:avLst/>
            <a:gdLst>
              <a:gd name="connsiteX0" fmla="*/ 0 w 1190625"/>
              <a:gd name="connsiteY0" fmla="*/ 942975 h 1181100"/>
              <a:gd name="connsiteX1" fmla="*/ 142875 w 1190625"/>
              <a:gd name="connsiteY1" fmla="*/ 885825 h 1181100"/>
              <a:gd name="connsiteX2" fmla="*/ 257175 w 1190625"/>
              <a:gd name="connsiteY2" fmla="*/ 866775 h 1181100"/>
              <a:gd name="connsiteX3" fmla="*/ 361950 w 1190625"/>
              <a:gd name="connsiteY3" fmla="*/ 895350 h 1181100"/>
              <a:gd name="connsiteX4" fmla="*/ 419100 w 1190625"/>
              <a:gd name="connsiteY4" fmla="*/ 933450 h 1181100"/>
              <a:gd name="connsiteX5" fmla="*/ 485775 w 1190625"/>
              <a:gd name="connsiteY5" fmla="*/ 1019175 h 1181100"/>
              <a:gd name="connsiteX6" fmla="*/ 581025 w 1190625"/>
              <a:gd name="connsiteY6" fmla="*/ 1095375 h 1181100"/>
              <a:gd name="connsiteX7" fmla="*/ 676275 w 1190625"/>
              <a:gd name="connsiteY7" fmla="*/ 1171575 h 1181100"/>
              <a:gd name="connsiteX8" fmla="*/ 828675 w 1190625"/>
              <a:gd name="connsiteY8" fmla="*/ 1181100 h 1181100"/>
              <a:gd name="connsiteX9" fmla="*/ 952500 w 1190625"/>
              <a:gd name="connsiteY9" fmla="*/ 1104900 h 1181100"/>
              <a:gd name="connsiteX10" fmla="*/ 1047750 w 1190625"/>
              <a:gd name="connsiteY10" fmla="*/ 1009650 h 1181100"/>
              <a:gd name="connsiteX11" fmla="*/ 1143000 w 1190625"/>
              <a:gd name="connsiteY11" fmla="*/ 942975 h 1181100"/>
              <a:gd name="connsiteX12" fmla="*/ 1190625 w 1190625"/>
              <a:gd name="connsiteY12" fmla="*/ 923925 h 1181100"/>
              <a:gd name="connsiteX13" fmla="*/ 1181100 w 1190625"/>
              <a:gd name="connsiteY13" fmla="*/ 0 h 1181100"/>
              <a:gd name="connsiteX14" fmla="*/ 19050 w 1190625"/>
              <a:gd name="connsiteY14" fmla="*/ 47625 h 1181100"/>
              <a:gd name="connsiteX15" fmla="*/ 0 w 1190625"/>
              <a:gd name="connsiteY15" fmla="*/ 942975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90625" h="1181100">
                <a:moveTo>
                  <a:pt x="0" y="942975"/>
                </a:moveTo>
                <a:lnTo>
                  <a:pt x="142875" y="885825"/>
                </a:lnTo>
                <a:lnTo>
                  <a:pt x="257175" y="866775"/>
                </a:lnTo>
                <a:lnTo>
                  <a:pt x="361950" y="895350"/>
                </a:lnTo>
                <a:lnTo>
                  <a:pt x="419100" y="933450"/>
                </a:lnTo>
                <a:lnTo>
                  <a:pt x="485775" y="1019175"/>
                </a:lnTo>
                <a:lnTo>
                  <a:pt x="581025" y="1095375"/>
                </a:lnTo>
                <a:lnTo>
                  <a:pt x="676275" y="1171575"/>
                </a:lnTo>
                <a:lnTo>
                  <a:pt x="828675" y="1181100"/>
                </a:lnTo>
                <a:lnTo>
                  <a:pt x="952500" y="1104900"/>
                </a:lnTo>
                <a:lnTo>
                  <a:pt x="1047750" y="1009650"/>
                </a:lnTo>
                <a:lnTo>
                  <a:pt x="1143000" y="942975"/>
                </a:lnTo>
                <a:lnTo>
                  <a:pt x="1190625" y="923925"/>
                </a:lnTo>
                <a:lnTo>
                  <a:pt x="1181100" y="0"/>
                </a:lnTo>
                <a:lnTo>
                  <a:pt x="19050" y="47625"/>
                </a:lnTo>
                <a:lnTo>
                  <a:pt x="0" y="942975"/>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cxnSp>
        <p:nvCxnSpPr>
          <p:cNvPr id="83" name="Straight Arrow Connector 33">
            <a:extLst>
              <a:ext uri="{FF2B5EF4-FFF2-40B4-BE49-F238E27FC236}">
                <a16:creationId xmlns:a16="http://schemas.microsoft.com/office/drawing/2014/main" id="{A3259BDE-B3F0-4D1F-9217-D066676BE00F}"/>
              </a:ext>
            </a:extLst>
          </p:cNvPr>
          <p:cNvCxnSpPr>
            <a:cxnSpLocks/>
          </p:cNvCxnSpPr>
          <p:nvPr/>
        </p:nvCxnSpPr>
        <p:spPr>
          <a:xfrm>
            <a:off x="4285225" y="3579644"/>
            <a:ext cx="3057235" cy="436792"/>
          </a:xfrm>
          <a:prstGeom prst="straightConnector1">
            <a:avLst/>
          </a:prstGeom>
          <a:ln w="57150">
            <a:solidFill>
              <a:srgbClr val="EBA875"/>
            </a:solidFill>
            <a:tailEnd type="triangle"/>
          </a:ln>
        </p:spPr>
        <p:style>
          <a:lnRef idx="1">
            <a:schemeClr val="accent1"/>
          </a:lnRef>
          <a:fillRef idx="0">
            <a:schemeClr val="accent1"/>
          </a:fillRef>
          <a:effectRef idx="0">
            <a:schemeClr val="accent1"/>
          </a:effectRef>
          <a:fontRef idx="minor">
            <a:schemeClr val="tx1"/>
          </a:fontRef>
        </p:style>
      </p:cxnSp>
      <p:sp>
        <p:nvSpPr>
          <p:cNvPr id="96" name="מלבן 95"/>
          <p:cNvSpPr/>
          <p:nvPr/>
        </p:nvSpPr>
        <p:spPr>
          <a:xfrm>
            <a:off x="1662922" y="3159311"/>
            <a:ext cx="376518" cy="1804294"/>
          </a:xfrm>
          <a:prstGeom prst="rect">
            <a:avLst/>
          </a:prstGeom>
          <a:solidFill>
            <a:schemeClr val="tx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7" name="מלבן 96"/>
          <p:cNvSpPr/>
          <p:nvPr/>
        </p:nvSpPr>
        <p:spPr>
          <a:xfrm>
            <a:off x="1668405" y="1654735"/>
            <a:ext cx="376535" cy="1162745"/>
          </a:xfrm>
          <a:prstGeom prst="rect">
            <a:avLst/>
          </a:prstGeom>
          <a:solidFill>
            <a:schemeClr val="tx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8" name="מלבן 97"/>
          <p:cNvSpPr/>
          <p:nvPr/>
        </p:nvSpPr>
        <p:spPr>
          <a:xfrm>
            <a:off x="1671548" y="5387105"/>
            <a:ext cx="376535" cy="1162745"/>
          </a:xfrm>
          <a:prstGeom prst="rect">
            <a:avLst/>
          </a:prstGeom>
          <a:solidFill>
            <a:schemeClr val="tx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9" name="TextBox 98"/>
          <p:cNvSpPr txBox="1"/>
          <p:nvPr/>
        </p:nvSpPr>
        <p:spPr>
          <a:xfrm>
            <a:off x="160967" y="2887037"/>
            <a:ext cx="2226833" cy="707886"/>
          </a:xfrm>
          <a:prstGeom prst="rect">
            <a:avLst/>
          </a:prstGeom>
          <a:noFill/>
        </p:spPr>
        <p:txBody>
          <a:bodyPr wrap="square" rtlCol="1">
            <a:spAutoFit/>
          </a:bodyPr>
          <a:lstStyle/>
          <a:p>
            <a:r>
              <a:rPr lang="en-US" sz="4000" dirty="0"/>
              <a:t>pixel</a:t>
            </a:r>
            <a:endParaRPr lang="he-IL" sz="4000" dirty="0"/>
          </a:p>
        </p:txBody>
      </p:sp>
      <p:sp>
        <p:nvSpPr>
          <p:cNvPr id="102" name="צורה חופשית 101"/>
          <p:cNvSpPr/>
          <p:nvPr/>
        </p:nvSpPr>
        <p:spPr>
          <a:xfrm>
            <a:off x="1654778" y="1374271"/>
            <a:ext cx="415800" cy="500062"/>
          </a:xfrm>
          <a:custGeom>
            <a:avLst/>
            <a:gdLst>
              <a:gd name="connsiteX0" fmla="*/ 0 w 1190625"/>
              <a:gd name="connsiteY0" fmla="*/ 942975 h 1181100"/>
              <a:gd name="connsiteX1" fmla="*/ 142875 w 1190625"/>
              <a:gd name="connsiteY1" fmla="*/ 885825 h 1181100"/>
              <a:gd name="connsiteX2" fmla="*/ 257175 w 1190625"/>
              <a:gd name="connsiteY2" fmla="*/ 866775 h 1181100"/>
              <a:gd name="connsiteX3" fmla="*/ 361950 w 1190625"/>
              <a:gd name="connsiteY3" fmla="*/ 895350 h 1181100"/>
              <a:gd name="connsiteX4" fmla="*/ 419100 w 1190625"/>
              <a:gd name="connsiteY4" fmla="*/ 933450 h 1181100"/>
              <a:gd name="connsiteX5" fmla="*/ 485775 w 1190625"/>
              <a:gd name="connsiteY5" fmla="*/ 1019175 h 1181100"/>
              <a:gd name="connsiteX6" fmla="*/ 581025 w 1190625"/>
              <a:gd name="connsiteY6" fmla="*/ 1095375 h 1181100"/>
              <a:gd name="connsiteX7" fmla="*/ 676275 w 1190625"/>
              <a:gd name="connsiteY7" fmla="*/ 1171575 h 1181100"/>
              <a:gd name="connsiteX8" fmla="*/ 828675 w 1190625"/>
              <a:gd name="connsiteY8" fmla="*/ 1181100 h 1181100"/>
              <a:gd name="connsiteX9" fmla="*/ 952500 w 1190625"/>
              <a:gd name="connsiteY9" fmla="*/ 1104900 h 1181100"/>
              <a:gd name="connsiteX10" fmla="*/ 1047750 w 1190625"/>
              <a:gd name="connsiteY10" fmla="*/ 1009650 h 1181100"/>
              <a:gd name="connsiteX11" fmla="*/ 1143000 w 1190625"/>
              <a:gd name="connsiteY11" fmla="*/ 942975 h 1181100"/>
              <a:gd name="connsiteX12" fmla="*/ 1190625 w 1190625"/>
              <a:gd name="connsiteY12" fmla="*/ 923925 h 1181100"/>
              <a:gd name="connsiteX13" fmla="*/ 1181100 w 1190625"/>
              <a:gd name="connsiteY13" fmla="*/ 0 h 1181100"/>
              <a:gd name="connsiteX14" fmla="*/ 19050 w 1190625"/>
              <a:gd name="connsiteY14" fmla="*/ 47625 h 1181100"/>
              <a:gd name="connsiteX15" fmla="*/ 0 w 1190625"/>
              <a:gd name="connsiteY15" fmla="*/ 942975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90625" h="1181100">
                <a:moveTo>
                  <a:pt x="0" y="942975"/>
                </a:moveTo>
                <a:lnTo>
                  <a:pt x="142875" y="885825"/>
                </a:lnTo>
                <a:lnTo>
                  <a:pt x="257175" y="866775"/>
                </a:lnTo>
                <a:lnTo>
                  <a:pt x="361950" y="895350"/>
                </a:lnTo>
                <a:lnTo>
                  <a:pt x="419100" y="933450"/>
                </a:lnTo>
                <a:lnTo>
                  <a:pt x="485775" y="1019175"/>
                </a:lnTo>
                <a:lnTo>
                  <a:pt x="581025" y="1095375"/>
                </a:lnTo>
                <a:lnTo>
                  <a:pt x="676275" y="1171575"/>
                </a:lnTo>
                <a:lnTo>
                  <a:pt x="828675" y="1181100"/>
                </a:lnTo>
                <a:lnTo>
                  <a:pt x="952500" y="1104900"/>
                </a:lnTo>
                <a:lnTo>
                  <a:pt x="1047750" y="1009650"/>
                </a:lnTo>
                <a:lnTo>
                  <a:pt x="1143000" y="942975"/>
                </a:lnTo>
                <a:lnTo>
                  <a:pt x="1190625" y="923925"/>
                </a:lnTo>
                <a:lnTo>
                  <a:pt x="1181100" y="0"/>
                </a:lnTo>
                <a:lnTo>
                  <a:pt x="19050" y="47625"/>
                </a:lnTo>
                <a:lnTo>
                  <a:pt x="0" y="942975"/>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3" name="צורה חופשית 102"/>
          <p:cNvSpPr/>
          <p:nvPr/>
        </p:nvSpPr>
        <p:spPr>
          <a:xfrm rot="10800000">
            <a:off x="1654778" y="6224513"/>
            <a:ext cx="415800" cy="500062"/>
          </a:xfrm>
          <a:custGeom>
            <a:avLst/>
            <a:gdLst>
              <a:gd name="connsiteX0" fmla="*/ 0 w 1190625"/>
              <a:gd name="connsiteY0" fmla="*/ 942975 h 1181100"/>
              <a:gd name="connsiteX1" fmla="*/ 142875 w 1190625"/>
              <a:gd name="connsiteY1" fmla="*/ 885825 h 1181100"/>
              <a:gd name="connsiteX2" fmla="*/ 257175 w 1190625"/>
              <a:gd name="connsiteY2" fmla="*/ 866775 h 1181100"/>
              <a:gd name="connsiteX3" fmla="*/ 361950 w 1190625"/>
              <a:gd name="connsiteY3" fmla="*/ 895350 h 1181100"/>
              <a:gd name="connsiteX4" fmla="*/ 419100 w 1190625"/>
              <a:gd name="connsiteY4" fmla="*/ 933450 h 1181100"/>
              <a:gd name="connsiteX5" fmla="*/ 485775 w 1190625"/>
              <a:gd name="connsiteY5" fmla="*/ 1019175 h 1181100"/>
              <a:gd name="connsiteX6" fmla="*/ 581025 w 1190625"/>
              <a:gd name="connsiteY6" fmla="*/ 1095375 h 1181100"/>
              <a:gd name="connsiteX7" fmla="*/ 676275 w 1190625"/>
              <a:gd name="connsiteY7" fmla="*/ 1171575 h 1181100"/>
              <a:gd name="connsiteX8" fmla="*/ 828675 w 1190625"/>
              <a:gd name="connsiteY8" fmla="*/ 1181100 h 1181100"/>
              <a:gd name="connsiteX9" fmla="*/ 952500 w 1190625"/>
              <a:gd name="connsiteY9" fmla="*/ 1104900 h 1181100"/>
              <a:gd name="connsiteX10" fmla="*/ 1047750 w 1190625"/>
              <a:gd name="connsiteY10" fmla="*/ 1009650 h 1181100"/>
              <a:gd name="connsiteX11" fmla="*/ 1143000 w 1190625"/>
              <a:gd name="connsiteY11" fmla="*/ 942975 h 1181100"/>
              <a:gd name="connsiteX12" fmla="*/ 1190625 w 1190625"/>
              <a:gd name="connsiteY12" fmla="*/ 923925 h 1181100"/>
              <a:gd name="connsiteX13" fmla="*/ 1181100 w 1190625"/>
              <a:gd name="connsiteY13" fmla="*/ 0 h 1181100"/>
              <a:gd name="connsiteX14" fmla="*/ 19050 w 1190625"/>
              <a:gd name="connsiteY14" fmla="*/ 47625 h 1181100"/>
              <a:gd name="connsiteX15" fmla="*/ 0 w 1190625"/>
              <a:gd name="connsiteY15" fmla="*/ 942975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90625" h="1181100">
                <a:moveTo>
                  <a:pt x="0" y="942975"/>
                </a:moveTo>
                <a:lnTo>
                  <a:pt x="142875" y="885825"/>
                </a:lnTo>
                <a:lnTo>
                  <a:pt x="257175" y="866775"/>
                </a:lnTo>
                <a:lnTo>
                  <a:pt x="361950" y="895350"/>
                </a:lnTo>
                <a:lnTo>
                  <a:pt x="419100" y="933450"/>
                </a:lnTo>
                <a:lnTo>
                  <a:pt x="485775" y="1019175"/>
                </a:lnTo>
                <a:lnTo>
                  <a:pt x="581025" y="1095375"/>
                </a:lnTo>
                <a:lnTo>
                  <a:pt x="676275" y="1171575"/>
                </a:lnTo>
                <a:lnTo>
                  <a:pt x="828675" y="1181100"/>
                </a:lnTo>
                <a:lnTo>
                  <a:pt x="952500" y="1104900"/>
                </a:lnTo>
                <a:lnTo>
                  <a:pt x="1047750" y="1009650"/>
                </a:lnTo>
                <a:lnTo>
                  <a:pt x="1143000" y="942975"/>
                </a:lnTo>
                <a:lnTo>
                  <a:pt x="1190625" y="923925"/>
                </a:lnTo>
                <a:lnTo>
                  <a:pt x="1181100" y="0"/>
                </a:lnTo>
                <a:lnTo>
                  <a:pt x="19050" y="47625"/>
                </a:lnTo>
                <a:lnTo>
                  <a:pt x="0" y="942975"/>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4" name="TextBox 103"/>
          <p:cNvSpPr txBox="1"/>
          <p:nvPr/>
        </p:nvSpPr>
        <p:spPr>
          <a:xfrm>
            <a:off x="8222451" y="1216949"/>
            <a:ext cx="2378267" cy="707886"/>
          </a:xfrm>
          <a:prstGeom prst="rect">
            <a:avLst/>
          </a:prstGeom>
          <a:noFill/>
        </p:spPr>
        <p:txBody>
          <a:bodyPr wrap="square" rtlCol="1">
            <a:spAutoFit/>
          </a:bodyPr>
          <a:lstStyle/>
          <a:p>
            <a:r>
              <a:rPr lang="en-US" sz="4000" dirty="0"/>
              <a:t>Obj. Lens</a:t>
            </a:r>
            <a:endParaRPr lang="he-IL" sz="4000" dirty="0"/>
          </a:p>
        </p:txBody>
      </p:sp>
      <p:sp>
        <p:nvSpPr>
          <p:cNvPr id="105" name="Rectangle 4">
            <a:extLst>
              <a:ext uri="{FF2B5EF4-FFF2-40B4-BE49-F238E27FC236}">
                <a16:creationId xmlns:a16="http://schemas.microsoft.com/office/drawing/2014/main" id="{F19A4D08-E5BF-4741-AEF4-6C9065940592}"/>
              </a:ext>
            </a:extLst>
          </p:cNvPr>
          <p:cNvSpPr/>
          <p:nvPr/>
        </p:nvSpPr>
        <p:spPr>
          <a:xfrm>
            <a:off x="2756460" y="5394374"/>
            <a:ext cx="1628265" cy="103728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6">
            <a:extLst>
              <a:ext uri="{FF2B5EF4-FFF2-40B4-BE49-F238E27FC236}">
                <a16:creationId xmlns:a16="http://schemas.microsoft.com/office/drawing/2014/main" id="{FB56CA2D-09AA-48B5-B6E4-1378515E2DD2}"/>
              </a:ext>
            </a:extLst>
          </p:cNvPr>
          <p:cNvSpPr/>
          <p:nvPr/>
        </p:nvSpPr>
        <p:spPr>
          <a:xfrm>
            <a:off x="4373087" y="5397390"/>
            <a:ext cx="138752" cy="1037282"/>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7">
            <a:extLst>
              <a:ext uri="{FF2B5EF4-FFF2-40B4-BE49-F238E27FC236}">
                <a16:creationId xmlns:a16="http://schemas.microsoft.com/office/drawing/2014/main" id="{984AE92E-3A76-4E0E-896E-E64B00C072FF}"/>
              </a:ext>
            </a:extLst>
          </p:cNvPr>
          <p:cNvSpPr/>
          <p:nvPr/>
        </p:nvSpPr>
        <p:spPr>
          <a:xfrm>
            <a:off x="2617709" y="5394374"/>
            <a:ext cx="138752" cy="1037282"/>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8" name="TextBox 107">
                <a:extLst>
                  <a:ext uri="{FF2B5EF4-FFF2-40B4-BE49-F238E27FC236}">
                    <a16:creationId xmlns:a16="http://schemas.microsoft.com/office/drawing/2014/main" id="{BB795F0B-FEEF-45D9-84CE-EEB065E72FE3}"/>
                  </a:ext>
                </a:extLst>
              </p:cNvPr>
              <p:cNvSpPr txBox="1"/>
              <p:nvPr/>
            </p:nvSpPr>
            <p:spPr>
              <a:xfrm>
                <a:off x="3281284" y="5403740"/>
                <a:ext cx="356616" cy="70788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𝑛</m:t>
                      </m:r>
                    </m:oMath>
                  </m:oMathPara>
                </a14:m>
                <a:endParaRPr lang="en-US" sz="4000" dirty="0"/>
              </a:p>
            </p:txBody>
          </p:sp>
        </mc:Choice>
        <mc:Fallback xmlns="">
          <p:sp>
            <p:nvSpPr>
              <p:cNvPr id="108" name="TextBox 107">
                <a:extLst>
                  <a:ext uri="{FF2B5EF4-FFF2-40B4-BE49-F238E27FC236}">
                    <a16:creationId xmlns:a16="http://schemas.microsoft.com/office/drawing/2014/main" id="{BB795F0B-FEEF-45D9-84CE-EEB065E72FE3}"/>
                  </a:ext>
                </a:extLst>
              </p:cNvPr>
              <p:cNvSpPr txBox="1">
                <a:spLocks noRot="1" noChangeAspect="1" noMove="1" noResize="1" noEditPoints="1" noAdjustHandles="1" noChangeArrowheads="1" noChangeShapeType="1" noTextEdit="1"/>
              </p:cNvSpPr>
              <p:nvPr/>
            </p:nvSpPr>
            <p:spPr>
              <a:xfrm>
                <a:off x="3281284" y="5403740"/>
                <a:ext cx="356616" cy="707886"/>
              </a:xfrm>
              <a:prstGeom prst="rect">
                <a:avLst/>
              </a:prstGeom>
              <a:blipFill>
                <a:blip r:embed="rId6"/>
                <a:stretch>
                  <a:fillRect r="-5085"/>
                </a:stretch>
              </a:blipFill>
            </p:spPr>
            <p:txBody>
              <a:bodyPr/>
              <a:lstStyle/>
              <a:p>
                <a:r>
                  <a:rPr lang="he-IL">
                    <a:noFill/>
                  </a:rPr>
                  <a:t> </a:t>
                </a:r>
              </a:p>
            </p:txBody>
          </p:sp>
        </mc:Fallback>
      </mc:AlternateContent>
      <p:cxnSp>
        <p:nvCxnSpPr>
          <p:cNvPr id="114" name="מחבר חץ ישר 113"/>
          <p:cNvCxnSpPr/>
          <p:nvPr/>
        </p:nvCxnSpPr>
        <p:spPr>
          <a:xfrm>
            <a:off x="3714100" y="5188790"/>
            <a:ext cx="677449" cy="72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8" name="TextBox 127"/>
              <p:cNvSpPr txBox="1"/>
              <p:nvPr/>
            </p:nvSpPr>
            <p:spPr>
              <a:xfrm>
                <a:off x="2521847" y="4766528"/>
                <a:ext cx="1936376" cy="707886"/>
              </a:xfrm>
              <a:prstGeom prst="rect">
                <a:avLst/>
              </a:prstGeom>
              <a:noFill/>
            </p:spPr>
            <p:txBody>
              <a:bodyPr wrap="square" rtlCol="1">
                <a:spAutoFit/>
              </a:bodyPr>
              <a:lstStyle/>
              <a:p>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𝑑</m:t>
                      </m:r>
                    </m:oMath>
                  </m:oMathPara>
                </a14:m>
                <a:endParaRPr lang="he-IL" sz="4000" dirty="0"/>
              </a:p>
            </p:txBody>
          </p:sp>
        </mc:Choice>
        <mc:Fallback xmlns="">
          <p:sp>
            <p:nvSpPr>
              <p:cNvPr id="128" name="TextBox 127"/>
              <p:cNvSpPr txBox="1">
                <a:spLocks noRot="1" noChangeAspect="1" noMove="1" noResize="1" noEditPoints="1" noAdjustHandles="1" noChangeArrowheads="1" noChangeShapeType="1" noTextEdit="1"/>
              </p:cNvSpPr>
              <p:nvPr/>
            </p:nvSpPr>
            <p:spPr>
              <a:xfrm>
                <a:off x="2521847" y="4766528"/>
                <a:ext cx="1936376" cy="707886"/>
              </a:xfrm>
              <a:prstGeom prst="rect">
                <a:avLst/>
              </a:prstGeom>
              <a:blipFill>
                <a:blip r:embed="rId7"/>
                <a:stretch>
                  <a:fillRect/>
                </a:stretch>
              </a:blipFill>
            </p:spPr>
            <p:txBody>
              <a:bodyPr/>
              <a:lstStyle/>
              <a:p>
                <a:r>
                  <a:rPr lang="he-IL">
                    <a:noFill/>
                  </a:rPr>
                  <a:t> </a:t>
                </a:r>
              </a:p>
            </p:txBody>
          </p:sp>
        </mc:Fallback>
      </mc:AlternateContent>
      <p:sp>
        <p:nvSpPr>
          <p:cNvPr id="129" name="TextBox 128"/>
          <p:cNvSpPr txBox="1"/>
          <p:nvPr/>
        </p:nvSpPr>
        <p:spPr>
          <a:xfrm>
            <a:off x="5506390" y="5542096"/>
            <a:ext cx="2226833" cy="707886"/>
          </a:xfrm>
          <a:prstGeom prst="rect">
            <a:avLst/>
          </a:prstGeom>
          <a:noFill/>
        </p:spPr>
        <p:txBody>
          <a:bodyPr wrap="square" rtlCol="1">
            <a:spAutoFit/>
          </a:bodyPr>
          <a:lstStyle/>
          <a:p>
            <a:r>
              <a:rPr lang="en-US" sz="4000" dirty="0"/>
              <a:t>FP filter</a:t>
            </a:r>
            <a:endParaRPr lang="he-IL" sz="4000" dirty="0"/>
          </a:p>
        </p:txBody>
      </p:sp>
      <p:cxnSp>
        <p:nvCxnSpPr>
          <p:cNvPr id="130" name="מחבר חץ ישר 129"/>
          <p:cNvCxnSpPr/>
          <p:nvPr/>
        </p:nvCxnSpPr>
        <p:spPr>
          <a:xfrm flipH="1" flipV="1">
            <a:off x="4706842" y="5819095"/>
            <a:ext cx="771932" cy="105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4" name="צורה חופשית 133"/>
          <p:cNvSpPr/>
          <p:nvPr/>
        </p:nvSpPr>
        <p:spPr>
          <a:xfrm rot="10800000">
            <a:off x="2322926" y="6074215"/>
            <a:ext cx="2515466" cy="739409"/>
          </a:xfrm>
          <a:custGeom>
            <a:avLst/>
            <a:gdLst>
              <a:gd name="connsiteX0" fmla="*/ 0 w 1190625"/>
              <a:gd name="connsiteY0" fmla="*/ 942975 h 1181100"/>
              <a:gd name="connsiteX1" fmla="*/ 142875 w 1190625"/>
              <a:gd name="connsiteY1" fmla="*/ 885825 h 1181100"/>
              <a:gd name="connsiteX2" fmla="*/ 257175 w 1190625"/>
              <a:gd name="connsiteY2" fmla="*/ 866775 h 1181100"/>
              <a:gd name="connsiteX3" fmla="*/ 361950 w 1190625"/>
              <a:gd name="connsiteY3" fmla="*/ 895350 h 1181100"/>
              <a:gd name="connsiteX4" fmla="*/ 419100 w 1190625"/>
              <a:gd name="connsiteY4" fmla="*/ 933450 h 1181100"/>
              <a:gd name="connsiteX5" fmla="*/ 485775 w 1190625"/>
              <a:gd name="connsiteY5" fmla="*/ 1019175 h 1181100"/>
              <a:gd name="connsiteX6" fmla="*/ 581025 w 1190625"/>
              <a:gd name="connsiteY6" fmla="*/ 1095375 h 1181100"/>
              <a:gd name="connsiteX7" fmla="*/ 676275 w 1190625"/>
              <a:gd name="connsiteY7" fmla="*/ 1171575 h 1181100"/>
              <a:gd name="connsiteX8" fmla="*/ 828675 w 1190625"/>
              <a:gd name="connsiteY8" fmla="*/ 1181100 h 1181100"/>
              <a:gd name="connsiteX9" fmla="*/ 952500 w 1190625"/>
              <a:gd name="connsiteY9" fmla="*/ 1104900 h 1181100"/>
              <a:gd name="connsiteX10" fmla="*/ 1047750 w 1190625"/>
              <a:gd name="connsiteY10" fmla="*/ 1009650 h 1181100"/>
              <a:gd name="connsiteX11" fmla="*/ 1143000 w 1190625"/>
              <a:gd name="connsiteY11" fmla="*/ 942975 h 1181100"/>
              <a:gd name="connsiteX12" fmla="*/ 1190625 w 1190625"/>
              <a:gd name="connsiteY12" fmla="*/ 923925 h 1181100"/>
              <a:gd name="connsiteX13" fmla="*/ 1181100 w 1190625"/>
              <a:gd name="connsiteY13" fmla="*/ 0 h 1181100"/>
              <a:gd name="connsiteX14" fmla="*/ 19050 w 1190625"/>
              <a:gd name="connsiteY14" fmla="*/ 47625 h 1181100"/>
              <a:gd name="connsiteX15" fmla="*/ 0 w 1190625"/>
              <a:gd name="connsiteY15" fmla="*/ 942975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90625" h="1181100">
                <a:moveTo>
                  <a:pt x="0" y="942975"/>
                </a:moveTo>
                <a:lnTo>
                  <a:pt x="142875" y="885825"/>
                </a:lnTo>
                <a:lnTo>
                  <a:pt x="257175" y="866775"/>
                </a:lnTo>
                <a:lnTo>
                  <a:pt x="361950" y="895350"/>
                </a:lnTo>
                <a:lnTo>
                  <a:pt x="419100" y="933450"/>
                </a:lnTo>
                <a:lnTo>
                  <a:pt x="485775" y="1019175"/>
                </a:lnTo>
                <a:lnTo>
                  <a:pt x="581025" y="1095375"/>
                </a:lnTo>
                <a:lnTo>
                  <a:pt x="676275" y="1171575"/>
                </a:lnTo>
                <a:lnTo>
                  <a:pt x="828675" y="1181100"/>
                </a:lnTo>
                <a:lnTo>
                  <a:pt x="952500" y="1104900"/>
                </a:lnTo>
                <a:lnTo>
                  <a:pt x="1047750" y="1009650"/>
                </a:lnTo>
                <a:lnTo>
                  <a:pt x="1143000" y="942975"/>
                </a:lnTo>
                <a:lnTo>
                  <a:pt x="1190625" y="923925"/>
                </a:lnTo>
                <a:lnTo>
                  <a:pt x="1181100" y="0"/>
                </a:lnTo>
                <a:lnTo>
                  <a:pt x="19050" y="47625"/>
                </a:lnTo>
                <a:lnTo>
                  <a:pt x="0" y="942975"/>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cxnSp>
        <p:nvCxnSpPr>
          <p:cNvPr id="137" name="מחבר חץ ישר 136"/>
          <p:cNvCxnSpPr/>
          <p:nvPr/>
        </p:nvCxnSpPr>
        <p:spPr>
          <a:xfrm>
            <a:off x="1262107" y="3296170"/>
            <a:ext cx="327317" cy="5759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מחבר חץ ישר 139"/>
          <p:cNvCxnSpPr/>
          <p:nvPr/>
        </p:nvCxnSpPr>
        <p:spPr>
          <a:xfrm flipH="1" flipV="1">
            <a:off x="2641663" y="5188790"/>
            <a:ext cx="627962" cy="72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4" name="TextBox 143"/>
          <p:cNvSpPr txBox="1"/>
          <p:nvPr/>
        </p:nvSpPr>
        <p:spPr>
          <a:xfrm>
            <a:off x="5610225" y="2971800"/>
            <a:ext cx="65" cy="276999"/>
          </a:xfrm>
          <a:prstGeom prst="rect">
            <a:avLst/>
          </a:prstGeom>
          <a:noFill/>
        </p:spPr>
        <p:txBody>
          <a:bodyPr wrap="none" lIns="0" tIns="0" rIns="0" bIns="0" rtlCol="1">
            <a:spAutoFit/>
          </a:bodyPr>
          <a:lstStyle/>
          <a:p>
            <a:endParaRPr lang="he-IL" dirty="0"/>
          </a:p>
        </p:txBody>
      </p:sp>
      <p:cxnSp>
        <p:nvCxnSpPr>
          <p:cNvPr id="46" name="Straight Arrow Connector 45">
            <a:extLst>
              <a:ext uri="{FF2B5EF4-FFF2-40B4-BE49-F238E27FC236}">
                <a16:creationId xmlns:a16="http://schemas.microsoft.com/office/drawing/2014/main" id="{2F49715B-6314-46A3-8986-0C6F5A71F84C}"/>
              </a:ext>
            </a:extLst>
          </p:cNvPr>
          <p:cNvCxnSpPr>
            <a:cxnSpLocks/>
          </p:cNvCxnSpPr>
          <p:nvPr/>
        </p:nvCxnSpPr>
        <p:spPr>
          <a:xfrm flipH="1">
            <a:off x="2746897" y="3586135"/>
            <a:ext cx="1538328" cy="100172"/>
          </a:xfrm>
          <a:prstGeom prst="straightConnector1">
            <a:avLst/>
          </a:prstGeom>
          <a:ln w="57150">
            <a:solidFill>
              <a:srgbClr val="EBA875"/>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B45591BF-5E02-4729-9B68-1862E9FFAEBF}"/>
              </a:ext>
            </a:extLst>
          </p:cNvPr>
          <p:cNvCxnSpPr>
            <a:cxnSpLocks/>
          </p:cNvCxnSpPr>
          <p:nvPr/>
        </p:nvCxnSpPr>
        <p:spPr>
          <a:xfrm flipH="1">
            <a:off x="1299788" y="4091729"/>
            <a:ext cx="1479304" cy="134244"/>
          </a:xfrm>
          <a:prstGeom prst="straightConnector1">
            <a:avLst/>
          </a:prstGeom>
          <a:ln w="57150">
            <a:solidFill>
              <a:srgbClr val="EBA875"/>
            </a:solidFill>
            <a:tailEnd type="triangle"/>
          </a:ln>
        </p:spPr>
        <p:style>
          <a:lnRef idx="1">
            <a:schemeClr val="accent1"/>
          </a:lnRef>
          <a:fillRef idx="0">
            <a:schemeClr val="accent1"/>
          </a:fillRef>
          <a:effectRef idx="0">
            <a:schemeClr val="accent1"/>
          </a:effectRef>
          <a:fontRef idx="minor">
            <a:schemeClr val="tx1"/>
          </a:fontRef>
        </p:style>
      </p:cxnSp>
      <p:sp>
        <p:nvSpPr>
          <p:cNvPr id="48" name="Title 1">
            <a:extLst>
              <a:ext uri="{FF2B5EF4-FFF2-40B4-BE49-F238E27FC236}">
                <a16:creationId xmlns:a16="http://schemas.microsoft.com/office/drawing/2014/main" id="{5F1599F8-5843-4758-95B1-51C01C5A07F6}"/>
              </a:ext>
            </a:extLst>
          </p:cNvPr>
          <p:cNvSpPr>
            <a:spLocks noGrp="1"/>
          </p:cNvSpPr>
          <p:nvPr>
            <p:ph type="title"/>
          </p:nvPr>
        </p:nvSpPr>
        <p:spPr>
          <a:xfrm>
            <a:off x="0" y="0"/>
            <a:ext cx="10515600" cy="1325563"/>
          </a:xfrm>
        </p:spPr>
        <p:txBody>
          <a:bodyPr/>
          <a:lstStyle/>
          <a:p>
            <a:r>
              <a:rPr lang="en-US" dirty="0"/>
              <a:t>Fabry-Perot Interference filters</a:t>
            </a:r>
          </a:p>
        </p:txBody>
      </p:sp>
      <p:sp>
        <p:nvSpPr>
          <p:cNvPr id="52" name="Slide Number Placeholder 5">
            <a:extLst>
              <a:ext uri="{FF2B5EF4-FFF2-40B4-BE49-F238E27FC236}">
                <a16:creationId xmlns:a16="http://schemas.microsoft.com/office/drawing/2014/main" id="{2BFA20AF-3EF7-4CEB-AD2B-EB5B5580D420}"/>
              </a:ext>
            </a:extLst>
          </p:cNvPr>
          <p:cNvSpPr>
            <a:spLocks noGrp="1"/>
          </p:cNvSpPr>
          <p:nvPr>
            <p:ph type="sldNum" sz="quarter" idx="12"/>
          </p:nvPr>
        </p:nvSpPr>
        <p:spPr>
          <a:xfrm>
            <a:off x="8610600" y="6356350"/>
            <a:ext cx="2743200" cy="365125"/>
          </a:xfrm>
        </p:spPr>
        <p:txBody>
          <a:bodyPr/>
          <a:lstStyle/>
          <a:p>
            <a:fld id="{D57F1E4F-1CFF-5643-939E-02111984F565}" type="slidenum">
              <a:rPr lang="en-US" smtClean="0">
                <a:solidFill>
                  <a:prstClr val="black">
                    <a:tint val="75000"/>
                  </a:prstClr>
                </a:solidFill>
                <a:latin typeface="Calibri"/>
              </a:rPr>
              <a:pPr/>
              <a:t>17</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024770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right)">
                                      <p:cBhvr>
                                        <p:cTn id="7" dur="500"/>
                                        <p:tgtEl>
                                          <p:spTgt spid="6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3"/>
                                        </p:tgtEl>
                                        <p:attrNameLst>
                                          <p:attrName>style.visibility</p:attrName>
                                        </p:attrNameLst>
                                      </p:cBhvr>
                                      <p:to>
                                        <p:strVal val="visible"/>
                                      </p:to>
                                    </p:set>
                                    <p:animEffect transition="in" filter="wipe(left)">
                                      <p:cBhvr>
                                        <p:cTn id="11" dur="500"/>
                                        <p:tgtEl>
                                          <p:spTgt spid="83"/>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wipe(right)">
                                      <p:cBhvr>
                                        <p:cTn id="15" dur="500"/>
                                        <p:tgtEl>
                                          <p:spTgt spid="46"/>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left)">
                                      <p:cBhvr>
                                        <p:cTn id="19" dur="500"/>
                                        <p:tgtEl>
                                          <p:spTgt spid="34"/>
                                        </p:tgtEl>
                                      </p:cBhvr>
                                    </p:animEffect>
                                  </p:childTnLst>
                                </p:cTn>
                              </p:par>
                            </p:childTnLst>
                          </p:cTn>
                        </p:par>
                        <p:par>
                          <p:cTn id="20" fill="hold">
                            <p:stCondLst>
                              <p:cond delay="2000"/>
                            </p:stCondLst>
                            <p:childTnLst>
                              <p:par>
                                <p:cTn id="21" presetID="22" presetClass="entr" presetSubtype="2" fill="hold" nodeType="after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right)">
                                      <p:cBhvr>
                                        <p:cTn id="23" dur="500"/>
                                        <p:tgtEl>
                                          <p:spTgt spid="39"/>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left)">
                                      <p:cBhvr>
                                        <p:cTn id="27" dur="500"/>
                                        <p:tgtEl>
                                          <p:spTgt spid="25"/>
                                        </p:tgtEl>
                                      </p:cBhvr>
                                    </p:animEffect>
                                  </p:childTnLst>
                                </p:cTn>
                              </p:par>
                              <p:par>
                                <p:cTn id="28" presetID="22" presetClass="entr" presetSubtype="2" fill="hold" nodeType="with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wipe(right)">
                                      <p:cBhvr>
                                        <p:cTn id="3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56743E4-07A5-4971-B9F1-7EAC28EC1DCA}"/>
              </a:ext>
            </a:extLst>
          </p:cNvPr>
          <p:cNvSpPr>
            <a:spLocks noGrp="1"/>
          </p:cNvSpPr>
          <p:nvPr>
            <p:ph type="title"/>
          </p:nvPr>
        </p:nvSpPr>
        <p:spPr>
          <a:xfrm>
            <a:off x="141709" y="78377"/>
            <a:ext cx="10515600" cy="1325563"/>
          </a:xfrm>
        </p:spPr>
        <p:txBody>
          <a:bodyPr>
            <a:normAutofit/>
          </a:bodyPr>
          <a:lstStyle/>
          <a:p>
            <a:r>
              <a:rPr lang="en-US" dirty="0">
                <a:solidFill>
                  <a:srgbClr val="000000"/>
                </a:solidFill>
              </a:rPr>
              <a:t>Prior works</a:t>
            </a:r>
            <a:endParaRPr lang="he-IL" b="1" dirty="0">
              <a:solidFill>
                <a:srgbClr val="000000"/>
              </a:solidFill>
            </a:endParaRPr>
          </a:p>
        </p:txBody>
      </p:sp>
      <p:sp>
        <p:nvSpPr>
          <p:cNvPr id="3" name="Content Placeholder 2"/>
          <p:cNvSpPr>
            <a:spLocks noGrp="1"/>
          </p:cNvSpPr>
          <p:nvPr>
            <p:ph idx="1"/>
          </p:nvPr>
        </p:nvSpPr>
        <p:spPr>
          <a:xfrm>
            <a:off x="373873" y="1638688"/>
            <a:ext cx="4137660" cy="1652060"/>
          </a:xfrm>
        </p:spPr>
        <p:txBody>
          <a:bodyPr>
            <a:normAutofit/>
          </a:bodyPr>
          <a:lstStyle/>
          <a:p>
            <a:pPr marL="0" indent="0">
              <a:buNone/>
            </a:pPr>
            <a:r>
              <a:rPr lang="en-US" altLang="en-US" sz="2400" dirty="0" err="1">
                <a:solidFill>
                  <a:schemeClr val="bg1"/>
                </a:solidFill>
              </a:rPr>
              <a:t>Talvala</a:t>
            </a:r>
            <a:r>
              <a:rPr lang="en-US" altLang="en-US" sz="2400" dirty="0">
                <a:solidFill>
                  <a:schemeClr val="bg1"/>
                </a:solidFill>
              </a:rPr>
              <a:t> et al. 2007</a:t>
            </a:r>
          </a:p>
          <a:p>
            <a:pPr marL="0" indent="0">
              <a:buNone/>
            </a:pPr>
            <a:endParaRPr lang="en-US" sz="2400" dirty="0">
              <a:solidFill>
                <a:schemeClr val="bg1"/>
              </a:solidFill>
            </a:endParaRPr>
          </a:p>
          <a:p>
            <a:pPr marL="0" indent="0">
              <a:buNone/>
            </a:pPr>
            <a:endParaRPr lang="en-US" sz="2400" dirty="0">
              <a:solidFill>
                <a:schemeClr val="bg1"/>
              </a:solidFill>
            </a:endParaRPr>
          </a:p>
          <a:p>
            <a:pPr marL="0" indent="0">
              <a:buNone/>
            </a:pPr>
            <a:endParaRPr lang="en-US" sz="2400" dirty="0">
              <a:solidFill>
                <a:schemeClr val="bg1"/>
              </a:solidFill>
            </a:endParaRPr>
          </a:p>
          <a:p>
            <a:pPr marL="0" indent="0">
              <a:buNone/>
            </a:pPr>
            <a:endParaRPr lang="en-US" sz="2400" dirty="0">
              <a:solidFill>
                <a:schemeClr val="bg1"/>
              </a:solidFill>
            </a:endParaRPr>
          </a:p>
          <a:p>
            <a:pPr marL="0" indent="0">
              <a:buNone/>
            </a:pPr>
            <a:endParaRPr lang="en-US" dirty="0">
              <a:solidFill>
                <a:schemeClr val="bg1"/>
              </a:solidFill>
            </a:endParaRPr>
          </a:p>
        </p:txBody>
      </p:sp>
      <p:pic>
        <p:nvPicPr>
          <p:cNvPr id="4" name="Picture 3">
            <a:extLst>
              <a:ext uri="{FF2B5EF4-FFF2-40B4-BE49-F238E27FC236}">
                <a16:creationId xmlns:a16="http://schemas.microsoft.com/office/drawing/2014/main" id="{45822ADF-B346-4410-BCD3-54E57617E4FF}"/>
              </a:ext>
            </a:extLst>
          </p:cNvPr>
          <p:cNvPicPr>
            <a:picLocks noChangeAspect="1"/>
          </p:cNvPicPr>
          <p:nvPr/>
        </p:nvPicPr>
        <p:blipFill>
          <a:blip r:embed="rId3"/>
          <a:stretch>
            <a:fillRect/>
          </a:stretch>
        </p:blipFill>
        <p:spPr>
          <a:xfrm>
            <a:off x="8521643" y="787257"/>
            <a:ext cx="3465507" cy="2216500"/>
          </a:xfrm>
          <a:prstGeom prst="rect">
            <a:avLst/>
          </a:prstGeom>
        </p:spPr>
      </p:pic>
      <p:pic>
        <p:nvPicPr>
          <p:cNvPr id="9" name="Picture 8">
            <a:extLst>
              <a:ext uri="{FF2B5EF4-FFF2-40B4-BE49-F238E27FC236}">
                <a16:creationId xmlns:a16="http://schemas.microsoft.com/office/drawing/2014/main" id="{A9F801AD-49AE-456E-BB79-BC9D0E21C470}"/>
              </a:ext>
            </a:extLst>
          </p:cNvPr>
          <p:cNvPicPr>
            <a:picLocks noChangeAspect="1"/>
          </p:cNvPicPr>
          <p:nvPr/>
        </p:nvPicPr>
        <p:blipFill>
          <a:blip r:embed="rId4"/>
          <a:stretch>
            <a:fillRect/>
          </a:stretch>
        </p:blipFill>
        <p:spPr>
          <a:xfrm>
            <a:off x="4144237" y="3718042"/>
            <a:ext cx="4307641" cy="2683302"/>
          </a:xfrm>
          <a:prstGeom prst="rect">
            <a:avLst/>
          </a:prstGeom>
        </p:spPr>
      </p:pic>
      <p:pic>
        <p:nvPicPr>
          <p:cNvPr id="10" name="Picture 9">
            <a:extLst>
              <a:ext uri="{FF2B5EF4-FFF2-40B4-BE49-F238E27FC236}">
                <a16:creationId xmlns:a16="http://schemas.microsoft.com/office/drawing/2014/main" id="{A7526AB1-20A1-4600-9B57-4B6A4BCCA7E6}"/>
              </a:ext>
            </a:extLst>
          </p:cNvPr>
          <p:cNvPicPr>
            <a:picLocks noChangeAspect="1"/>
          </p:cNvPicPr>
          <p:nvPr/>
        </p:nvPicPr>
        <p:blipFill>
          <a:blip r:embed="rId5"/>
          <a:stretch>
            <a:fillRect/>
          </a:stretch>
        </p:blipFill>
        <p:spPr>
          <a:xfrm>
            <a:off x="8521643" y="3722187"/>
            <a:ext cx="3465507" cy="2683302"/>
          </a:xfrm>
          <a:prstGeom prst="rect">
            <a:avLst/>
          </a:prstGeom>
        </p:spPr>
      </p:pic>
      <p:pic>
        <p:nvPicPr>
          <p:cNvPr id="11" name="Picture 10">
            <a:extLst>
              <a:ext uri="{FF2B5EF4-FFF2-40B4-BE49-F238E27FC236}">
                <a16:creationId xmlns:a16="http://schemas.microsoft.com/office/drawing/2014/main" id="{2424B623-4856-4B56-9FA7-88497ACEB479}"/>
              </a:ext>
            </a:extLst>
          </p:cNvPr>
          <p:cNvPicPr>
            <a:picLocks noChangeAspect="1"/>
          </p:cNvPicPr>
          <p:nvPr/>
        </p:nvPicPr>
        <p:blipFill>
          <a:blip r:embed="rId6"/>
          <a:stretch>
            <a:fillRect/>
          </a:stretch>
        </p:blipFill>
        <p:spPr>
          <a:xfrm>
            <a:off x="4159787" y="1018320"/>
            <a:ext cx="1936213" cy="1625828"/>
          </a:xfrm>
          <a:prstGeom prst="rect">
            <a:avLst/>
          </a:prstGeom>
        </p:spPr>
      </p:pic>
      <p:pic>
        <p:nvPicPr>
          <p:cNvPr id="15" name="Picture 14">
            <a:extLst>
              <a:ext uri="{FF2B5EF4-FFF2-40B4-BE49-F238E27FC236}">
                <a16:creationId xmlns:a16="http://schemas.microsoft.com/office/drawing/2014/main" id="{E7BC5422-66EC-41E9-AED6-F74E5608DB71}"/>
              </a:ext>
            </a:extLst>
          </p:cNvPr>
          <p:cNvPicPr>
            <a:picLocks noChangeAspect="1"/>
          </p:cNvPicPr>
          <p:nvPr/>
        </p:nvPicPr>
        <p:blipFill>
          <a:blip r:embed="rId7"/>
          <a:stretch>
            <a:fillRect/>
          </a:stretch>
        </p:blipFill>
        <p:spPr>
          <a:xfrm>
            <a:off x="6189451" y="1002151"/>
            <a:ext cx="1949466" cy="1658166"/>
          </a:xfrm>
          <a:prstGeom prst="rect">
            <a:avLst/>
          </a:prstGeom>
        </p:spPr>
      </p:pic>
      <p:sp>
        <p:nvSpPr>
          <p:cNvPr id="2" name="Rectangle 1"/>
          <p:cNvSpPr/>
          <p:nvPr/>
        </p:nvSpPr>
        <p:spPr>
          <a:xfrm>
            <a:off x="417328" y="3845134"/>
            <a:ext cx="3215350" cy="461665"/>
          </a:xfrm>
          <a:prstGeom prst="rect">
            <a:avLst/>
          </a:prstGeom>
        </p:spPr>
        <p:txBody>
          <a:bodyPr wrap="square">
            <a:spAutoFit/>
          </a:bodyPr>
          <a:lstStyle/>
          <a:p>
            <a:r>
              <a:rPr lang="en-US" altLang="en-US" sz="2400" dirty="0" err="1">
                <a:solidFill>
                  <a:schemeClr val="bg1"/>
                </a:solidFill>
              </a:rPr>
              <a:t>Raskar</a:t>
            </a:r>
            <a:r>
              <a:rPr lang="en-US" altLang="en-US" sz="2400" dirty="0">
                <a:solidFill>
                  <a:schemeClr val="bg1"/>
                </a:solidFill>
              </a:rPr>
              <a:t> et al. 2008</a:t>
            </a:r>
            <a:endParaRPr lang="en-US" sz="2400" dirty="0">
              <a:solidFill>
                <a:schemeClr val="bg1"/>
              </a:solidFill>
            </a:endParaRPr>
          </a:p>
        </p:txBody>
      </p:sp>
      <p:sp>
        <p:nvSpPr>
          <p:cNvPr id="6" name="Slide Number Placeholder 5">
            <a:extLst>
              <a:ext uri="{FF2B5EF4-FFF2-40B4-BE49-F238E27FC236}">
                <a16:creationId xmlns:a16="http://schemas.microsoft.com/office/drawing/2014/main" id="{875F31E7-02A9-4460-8F37-BCFCFA0BF068}"/>
              </a:ext>
            </a:extLst>
          </p:cNvPr>
          <p:cNvSpPr>
            <a:spLocks noGrp="1"/>
          </p:cNvSpPr>
          <p:nvPr>
            <p:ph type="sldNum" sz="quarter" idx="12"/>
          </p:nvPr>
        </p:nvSpPr>
        <p:spPr>
          <a:xfrm>
            <a:off x="8610600" y="6356350"/>
            <a:ext cx="2743200" cy="365125"/>
          </a:xfrm>
        </p:spPr>
        <p:txBody>
          <a:bodyPr/>
          <a:lstStyle/>
          <a:p>
            <a:fld id="{D57F1E4F-1CFF-5643-939E-02111984F565}" type="slidenum">
              <a:rPr lang="en-US" smtClean="0">
                <a:solidFill>
                  <a:prstClr val="black">
                    <a:tint val="75000"/>
                  </a:prstClr>
                </a:solidFill>
                <a:latin typeface="Calibri"/>
              </a:rPr>
              <a:pPr/>
              <a:t>18</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58368359"/>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4446ECC-77ED-465B-8437-545DA466634E}"/>
              </a:ext>
            </a:extLst>
          </p:cNvPr>
          <p:cNvPicPr>
            <a:picLocks noChangeAspect="1"/>
          </p:cNvPicPr>
          <p:nvPr/>
        </p:nvPicPr>
        <p:blipFill>
          <a:blip r:embed="rId3"/>
          <a:stretch>
            <a:fillRect/>
          </a:stretch>
        </p:blipFill>
        <p:spPr>
          <a:xfrm>
            <a:off x="8046846" y="3461180"/>
            <a:ext cx="3940749" cy="3449844"/>
          </a:xfrm>
          <a:prstGeom prst="rect">
            <a:avLst/>
          </a:prstGeom>
        </p:spPr>
      </p:pic>
      <p:sp>
        <p:nvSpPr>
          <p:cNvPr id="3" name="Content Placeholder 2"/>
          <p:cNvSpPr>
            <a:spLocks noGrp="1"/>
          </p:cNvSpPr>
          <p:nvPr>
            <p:ph idx="1"/>
          </p:nvPr>
        </p:nvSpPr>
        <p:spPr>
          <a:xfrm>
            <a:off x="155363" y="1461179"/>
            <a:ext cx="6835140" cy="4908826"/>
          </a:xfrm>
        </p:spPr>
        <p:txBody>
          <a:bodyPr>
            <a:normAutofit/>
          </a:bodyPr>
          <a:lstStyle/>
          <a:p>
            <a:pPr marL="0" indent="0">
              <a:buNone/>
            </a:pPr>
            <a:r>
              <a:rPr lang="en-US" sz="2400" dirty="0" err="1"/>
              <a:t>Koreban</a:t>
            </a:r>
            <a:r>
              <a:rPr lang="en-US" sz="2400" dirty="0"/>
              <a:t> &amp; </a:t>
            </a:r>
            <a:r>
              <a:rPr lang="en-US" sz="2400" dirty="0" err="1"/>
              <a:t>Schechner</a:t>
            </a:r>
            <a:r>
              <a:rPr lang="en-US" sz="2400" dirty="0"/>
              <a:t> 2009</a:t>
            </a:r>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r>
              <a:rPr lang="en-US" sz="2400" dirty="0" err="1"/>
              <a:t>Hullin</a:t>
            </a:r>
            <a:r>
              <a:rPr lang="en-US" sz="2400" dirty="0"/>
              <a:t> et al 2011</a:t>
            </a:r>
          </a:p>
          <a:p>
            <a:pPr marL="0" indent="0">
              <a:buNone/>
            </a:pPr>
            <a:endParaRPr lang="en-US" sz="2400" dirty="0"/>
          </a:p>
          <a:p>
            <a:pPr marL="0" indent="0">
              <a:buNone/>
            </a:pPr>
            <a:endParaRPr lang="en-US" dirty="0"/>
          </a:p>
        </p:txBody>
      </p:sp>
      <p:pic>
        <p:nvPicPr>
          <p:cNvPr id="9" name="Picture 2" descr="Image result for lens flare Raskar">
            <a:extLst>
              <a:ext uri="{FF2B5EF4-FFF2-40B4-BE49-F238E27FC236}">
                <a16:creationId xmlns:a16="http://schemas.microsoft.com/office/drawing/2014/main" id="{D257D638-17EA-4B80-AD3E-FAB5BAB25C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1902" y="4329856"/>
            <a:ext cx="3613162" cy="2404395"/>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13">
            <a:extLst>
              <a:ext uri="{FF2B5EF4-FFF2-40B4-BE49-F238E27FC236}">
                <a16:creationId xmlns:a16="http://schemas.microsoft.com/office/drawing/2014/main" id="{72052976-4D02-4537-82EB-41EDC72409F3}"/>
              </a:ext>
            </a:extLst>
          </p:cNvPr>
          <p:cNvPicPr>
            <a:picLocks noChangeAspect="1"/>
          </p:cNvPicPr>
          <p:nvPr/>
        </p:nvPicPr>
        <p:blipFill>
          <a:blip r:embed="rId5"/>
          <a:stretch>
            <a:fillRect/>
          </a:stretch>
        </p:blipFill>
        <p:spPr>
          <a:xfrm>
            <a:off x="4336469" y="558026"/>
            <a:ext cx="3359020" cy="3018901"/>
          </a:xfrm>
          <a:prstGeom prst="rect">
            <a:avLst/>
          </a:prstGeom>
        </p:spPr>
      </p:pic>
      <p:pic>
        <p:nvPicPr>
          <p:cNvPr id="15" name="Picture 14">
            <a:extLst>
              <a:ext uri="{FF2B5EF4-FFF2-40B4-BE49-F238E27FC236}">
                <a16:creationId xmlns:a16="http://schemas.microsoft.com/office/drawing/2014/main" id="{52112450-4E11-4494-954F-E374CF54ACA8}"/>
              </a:ext>
            </a:extLst>
          </p:cNvPr>
          <p:cNvPicPr>
            <a:picLocks noChangeAspect="1"/>
          </p:cNvPicPr>
          <p:nvPr/>
        </p:nvPicPr>
        <p:blipFill>
          <a:blip r:embed="rId6"/>
          <a:stretch>
            <a:fillRect/>
          </a:stretch>
        </p:blipFill>
        <p:spPr>
          <a:xfrm>
            <a:off x="8156990" y="369332"/>
            <a:ext cx="3720459" cy="3020137"/>
          </a:xfrm>
          <a:prstGeom prst="rect">
            <a:avLst/>
          </a:prstGeom>
        </p:spPr>
      </p:pic>
      <p:sp>
        <p:nvSpPr>
          <p:cNvPr id="17" name="Slide Number Placeholder 16">
            <a:extLst>
              <a:ext uri="{FF2B5EF4-FFF2-40B4-BE49-F238E27FC236}">
                <a16:creationId xmlns:a16="http://schemas.microsoft.com/office/drawing/2014/main" id="{63D8D08D-C6D1-4880-82E5-E6217D468CE7}"/>
              </a:ext>
            </a:extLst>
          </p:cNvPr>
          <p:cNvSpPr>
            <a:spLocks noGrp="1"/>
          </p:cNvSpPr>
          <p:nvPr>
            <p:ph type="sldNum" sz="quarter" idx="12"/>
          </p:nvPr>
        </p:nvSpPr>
        <p:spPr/>
        <p:txBody>
          <a:bodyPr/>
          <a:lstStyle/>
          <a:p>
            <a:fld id="{D57F1E4F-1CFF-5643-939E-02111984F565}" type="slidenum">
              <a:rPr lang="en-US" smtClean="0">
                <a:solidFill>
                  <a:prstClr val="black">
                    <a:tint val="75000"/>
                  </a:prstClr>
                </a:solidFill>
                <a:latin typeface="Calibri"/>
              </a:rPr>
              <a:pPr/>
              <a:t>19</a:t>
            </a:fld>
            <a:endParaRPr lang="en-US" dirty="0">
              <a:solidFill>
                <a:prstClr val="black">
                  <a:tint val="75000"/>
                </a:prstClr>
              </a:solidFill>
              <a:latin typeface="Calibri"/>
            </a:endParaRPr>
          </a:p>
        </p:txBody>
      </p:sp>
      <p:sp>
        <p:nvSpPr>
          <p:cNvPr id="21" name="Title 1">
            <a:extLst>
              <a:ext uri="{FF2B5EF4-FFF2-40B4-BE49-F238E27FC236}">
                <a16:creationId xmlns:a16="http://schemas.microsoft.com/office/drawing/2014/main" id="{9018C561-8B7E-4414-AB50-F8C567111B21}"/>
              </a:ext>
            </a:extLst>
          </p:cNvPr>
          <p:cNvSpPr>
            <a:spLocks noGrp="1"/>
          </p:cNvSpPr>
          <p:nvPr>
            <p:ph type="title"/>
          </p:nvPr>
        </p:nvSpPr>
        <p:spPr>
          <a:xfrm>
            <a:off x="141709" y="78377"/>
            <a:ext cx="10515600" cy="1325563"/>
          </a:xfrm>
        </p:spPr>
        <p:txBody>
          <a:bodyPr>
            <a:normAutofit/>
          </a:bodyPr>
          <a:lstStyle/>
          <a:p>
            <a:r>
              <a:rPr lang="en-US" dirty="0">
                <a:solidFill>
                  <a:srgbClr val="000000"/>
                </a:solidFill>
              </a:rPr>
              <a:t>Prior works</a:t>
            </a:r>
            <a:endParaRPr lang="he-IL" b="1" dirty="0">
              <a:solidFill>
                <a:srgbClr val="000000"/>
              </a:solidFill>
            </a:endParaRPr>
          </a:p>
        </p:txBody>
      </p:sp>
    </p:spTree>
    <p:extLst>
      <p:ext uri="{BB962C8B-B14F-4D97-AF65-F5344CB8AC3E}">
        <p14:creationId xmlns:p14="http://schemas.microsoft.com/office/powerpoint/2010/main" val="3211717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69FC6-AD49-4CD6-BB9D-F59865F7B35C}"/>
              </a:ext>
            </a:extLst>
          </p:cNvPr>
          <p:cNvSpPr>
            <a:spLocks noGrp="1"/>
          </p:cNvSpPr>
          <p:nvPr>
            <p:ph type="title"/>
          </p:nvPr>
        </p:nvSpPr>
        <p:spPr>
          <a:xfrm>
            <a:off x="153022" y="0"/>
            <a:ext cx="10515600" cy="1325563"/>
          </a:xfrm>
        </p:spPr>
        <p:txBody>
          <a:bodyPr/>
          <a:lstStyle/>
          <a:p>
            <a:r>
              <a:rPr lang="en-US" dirty="0"/>
              <a:t>Why Hyperspectral?</a:t>
            </a:r>
          </a:p>
        </p:txBody>
      </p:sp>
      <p:pic>
        <p:nvPicPr>
          <p:cNvPr id="149508" name="Picture 4" descr="Image result for hyperspectral vs rgb leaves">
            <a:extLst>
              <a:ext uri="{FF2B5EF4-FFF2-40B4-BE49-F238E27FC236}">
                <a16:creationId xmlns:a16="http://schemas.microsoft.com/office/drawing/2014/main" id="{ED70A33F-9565-4044-83AD-EBE9EA822F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118" y="1483386"/>
            <a:ext cx="7752714" cy="480168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2892110" y="1545249"/>
            <a:ext cx="7595514" cy="24305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8" name="Rectangle 7"/>
          <p:cNvSpPr/>
          <p:nvPr/>
        </p:nvSpPr>
        <p:spPr>
          <a:xfrm>
            <a:off x="6304492" y="2870361"/>
            <a:ext cx="3060434" cy="38346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7" name="Picture 6">
            <a:extLst>
              <a:ext uri="{FF2B5EF4-FFF2-40B4-BE49-F238E27FC236}">
                <a16:creationId xmlns:a16="http://schemas.microsoft.com/office/drawing/2014/main" id="{4875FB97-3867-4589-B047-4D90AB67FEE2}"/>
              </a:ext>
            </a:extLst>
          </p:cNvPr>
          <p:cNvPicPr>
            <a:picLocks noChangeAspect="1"/>
          </p:cNvPicPr>
          <p:nvPr/>
        </p:nvPicPr>
        <p:blipFill>
          <a:blip r:embed="rId4"/>
          <a:stretch>
            <a:fillRect/>
          </a:stretch>
        </p:blipFill>
        <p:spPr>
          <a:xfrm>
            <a:off x="3305268" y="999038"/>
            <a:ext cx="7598813" cy="5939821"/>
          </a:xfrm>
          <a:prstGeom prst="rect">
            <a:avLst/>
          </a:prstGeom>
        </p:spPr>
      </p:pic>
      <p:sp>
        <p:nvSpPr>
          <p:cNvPr id="6" name="Slide Number Placeholder 5">
            <a:extLst>
              <a:ext uri="{FF2B5EF4-FFF2-40B4-BE49-F238E27FC236}">
                <a16:creationId xmlns:a16="http://schemas.microsoft.com/office/drawing/2014/main" id="{92E906D8-2F95-451F-AF26-2D4B2D375AF9}"/>
              </a:ext>
            </a:extLst>
          </p:cNvPr>
          <p:cNvSpPr>
            <a:spLocks noGrp="1"/>
          </p:cNvSpPr>
          <p:nvPr>
            <p:ph type="sldNum" sz="quarter" idx="12"/>
          </p:nvPr>
        </p:nvSpPr>
        <p:spPr/>
        <p:txBody>
          <a:bodyPr/>
          <a:lstStyle/>
          <a:p>
            <a:fld id="{D57F1E4F-1CFF-5643-939E-02111984F565}" type="slidenum">
              <a:rPr lang="en-US" smtClean="0">
                <a:solidFill>
                  <a:prstClr val="black">
                    <a:tint val="75000"/>
                  </a:prstClr>
                </a:solidFill>
                <a:latin typeface="Calibri"/>
              </a:rPr>
              <a:pPr/>
              <a:t>2</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705484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6BF9F134-A782-46F5-9D54-0BFDB9DAFB18}"/>
              </a:ext>
            </a:extLst>
          </p:cNvPr>
          <p:cNvPicPr>
            <a:picLocks noChangeAspect="1"/>
          </p:cNvPicPr>
          <p:nvPr/>
        </p:nvPicPr>
        <p:blipFill>
          <a:blip r:embed="rId3"/>
          <a:stretch>
            <a:fillRect/>
          </a:stretch>
        </p:blipFill>
        <p:spPr>
          <a:xfrm>
            <a:off x="6985073" y="4808864"/>
            <a:ext cx="3421316" cy="1702286"/>
          </a:xfrm>
          <a:prstGeom prst="rect">
            <a:avLst/>
          </a:prstGeom>
        </p:spPr>
      </p:pic>
      <p:sp>
        <p:nvSpPr>
          <p:cNvPr id="2" name="Title 1">
            <a:extLst>
              <a:ext uri="{FF2B5EF4-FFF2-40B4-BE49-F238E27FC236}">
                <a16:creationId xmlns:a16="http://schemas.microsoft.com/office/drawing/2014/main" id="{37AFDDB3-5315-40C0-B0E7-3AFF48513BE9}"/>
              </a:ext>
            </a:extLst>
          </p:cNvPr>
          <p:cNvSpPr>
            <a:spLocks noGrp="1"/>
          </p:cNvSpPr>
          <p:nvPr>
            <p:ph type="title"/>
          </p:nvPr>
        </p:nvSpPr>
        <p:spPr>
          <a:xfrm>
            <a:off x="209993" y="0"/>
            <a:ext cx="10515600" cy="1325563"/>
          </a:xfrm>
        </p:spPr>
        <p:txBody>
          <a:bodyPr/>
          <a:lstStyle/>
          <a:p>
            <a:r>
              <a:rPr lang="en-US" dirty="0"/>
              <a:t>Our work</a:t>
            </a:r>
          </a:p>
        </p:txBody>
      </p:sp>
      <p:sp>
        <p:nvSpPr>
          <p:cNvPr id="3" name="Content Placeholder 2">
            <a:extLst>
              <a:ext uri="{FF2B5EF4-FFF2-40B4-BE49-F238E27FC236}">
                <a16:creationId xmlns:a16="http://schemas.microsoft.com/office/drawing/2014/main" id="{5244EBAE-79BA-4303-89E4-E3338E2F5347}"/>
              </a:ext>
            </a:extLst>
          </p:cNvPr>
          <p:cNvSpPr>
            <a:spLocks noGrp="1"/>
          </p:cNvSpPr>
          <p:nvPr>
            <p:ph idx="1"/>
          </p:nvPr>
        </p:nvSpPr>
        <p:spPr>
          <a:xfrm>
            <a:off x="751116" y="1541354"/>
            <a:ext cx="5203196" cy="930122"/>
          </a:xfrm>
        </p:spPr>
        <p:txBody>
          <a:bodyPr>
            <a:normAutofit/>
          </a:bodyPr>
          <a:lstStyle/>
          <a:p>
            <a:pPr marL="0" indent="0">
              <a:buNone/>
            </a:pPr>
            <a:r>
              <a:rPr lang="en-US" sz="3200" dirty="0"/>
              <a:t>Image formation analysis</a:t>
            </a:r>
          </a:p>
          <a:p>
            <a:pPr marL="0" indent="0">
              <a:buNone/>
            </a:pPr>
            <a:endParaRPr lang="en-US" sz="3200" dirty="0"/>
          </a:p>
          <a:p>
            <a:pPr marL="0" indent="0">
              <a:buNone/>
            </a:pPr>
            <a:endParaRPr lang="en-US" sz="3200" dirty="0"/>
          </a:p>
        </p:txBody>
      </p:sp>
      <p:pic>
        <p:nvPicPr>
          <p:cNvPr id="8" name="Picture 7">
            <a:extLst>
              <a:ext uri="{FF2B5EF4-FFF2-40B4-BE49-F238E27FC236}">
                <a16:creationId xmlns:a16="http://schemas.microsoft.com/office/drawing/2014/main" id="{41439D75-BA22-4E74-B7CC-367116DE8167}"/>
              </a:ext>
            </a:extLst>
          </p:cNvPr>
          <p:cNvPicPr>
            <a:picLocks noChangeAspect="1"/>
          </p:cNvPicPr>
          <p:nvPr/>
        </p:nvPicPr>
        <p:blipFill>
          <a:blip r:embed="rId4"/>
          <a:stretch>
            <a:fillRect/>
          </a:stretch>
        </p:blipFill>
        <p:spPr>
          <a:xfrm>
            <a:off x="4401498" y="2921507"/>
            <a:ext cx="2606686" cy="1606028"/>
          </a:xfrm>
          <a:prstGeom prst="rect">
            <a:avLst/>
          </a:prstGeom>
        </p:spPr>
      </p:pic>
      <p:pic>
        <p:nvPicPr>
          <p:cNvPr id="20" name="Picture 19">
            <a:extLst>
              <a:ext uri="{FF2B5EF4-FFF2-40B4-BE49-F238E27FC236}">
                <a16:creationId xmlns:a16="http://schemas.microsoft.com/office/drawing/2014/main" id="{117B4D07-6FA8-475A-933E-593EFEB623D4}"/>
              </a:ext>
            </a:extLst>
          </p:cNvPr>
          <p:cNvPicPr>
            <a:picLocks noChangeAspect="1"/>
          </p:cNvPicPr>
          <p:nvPr/>
        </p:nvPicPr>
        <p:blipFill>
          <a:blip r:embed="rId5"/>
          <a:stretch>
            <a:fillRect/>
          </a:stretch>
        </p:blipFill>
        <p:spPr>
          <a:xfrm>
            <a:off x="4468423" y="4814006"/>
            <a:ext cx="2426891" cy="1692000"/>
          </a:xfrm>
          <a:prstGeom prst="rect">
            <a:avLst/>
          </a:prstGeom>
        </p:spPr>
      </p:pic>
      <p:sp>
        <p:nvSpPr>
          <p:cNvPr id="39" name="TextBox 38">
            <a:extLst>
              <a:ext uri="{FF2B5EF4-FFF2-40B4-BE49-F238E27FC236}">
                <a16:creationId xmlns:a16="http://schemas.microsoft.com/office/drawing/2014/main" id="{3D1D756E-976B-4534-B488-8F6A004107FB}"/>
              </a:ext>
            </a:extLst>
          </p:cNvPr>
          <p:cNvSpPr txBox="1"/>
          <p:nvPr/>
        </p:nvSpPr>
        <p:spPr>
          <a:xfrm>
            <a:off x="7054575" y="1736112"/>
            <a:ext cx="4954498" cy="424988"/>
          </a:xfrm>
          <a:prstGeom prst="rect">
            <a:avLst/>
          </a:prstGeom>
          <a:noFill/>
        </p:spPr>
        <p:txBody>
          <a:bodyPr wrap="none" lIns="0" tIns="0" rIns="0" bIns="0" rtlCol="0">
            <a:spAutoFit/>
          </a:bodyPr>
          <a:lstStyle/>
          <a:p>
            <a:endParaRPr lang="en-US" sz="2200" dirty="0">
              <a:solidFill>
                <a:prstClr val="white"/>
              </a:solidFill>
              <a:latin typeface="Calibri"/>
            </a:endParaRPr>
          </a:p>
        </p:txBody>
      </p:sp>
      <p:pic>
        <p:nvPicPr>
          <p:cNvPr id="40" name="Picture 39">
            <a:extLst>
              <a:ext uri="{FF2B5EF4-FFF2-40B4-BE49-F238E27FC236}">
                <a16:creationId xmlns:a16="http://schemas.microsoft.com/office/drawing/2014/main" id="{DFCEFE72-F348-4472-B109-661CCA0A2DF8}"/>
              </a:ext>
            </a:extLst>
          </p:cNvPr>
          <p:cNvPicPr>
            <a:picLocks noChangeAspect="1"/>
          </p:cNvPicPr>
          <p:nvPr/>
        </p:nvPicPr>
        <p:blipFill>
          <a:blip r:embed="rId6"/>
          <a:stretch>
            <a:fillRect/>
          </a:stretch>
        </p:blipFill>
        <p:spPr>
          <a:xfrm>
            <a:off x="8288318" y="5572268"/>
            <a:ext cx="152074" cy="154974"/>
          </a:xfrm>
          <a:prstGeom prst="rect">
            <a:avLst/>
          </a:prstGeom>
        </p:spPr>
      </p:pic>
      <p:pic>
        <p:nvPicPr>
          <p:cNvPr id="5" name="Picture 4">
            <a:extLst>
              <a:ext uri="{FF2B5EF4-FFF2-40B4-BE49-F238E27FC236}">
                <a16:creationId xmlns:a16="http://schemas.microsoft.com/office/drawing/2014/main" id="{C0A8E441-EA46-4292-A0FB-3A07A528F2BD}"/>
              </a:ext>
            </a:extLst>
          </p:cNvPr>
          <p:cNvPicPr>
            <a:picLocks noChangeAspect="1"/>
          </p:cNvPicPr>
          <p:nvPr/>
        </p:nvPicPr>
        <p:blipFill rotWithShape="1">
          <a:blip r:embed="rId7"/>
          <a:srcRect t="19060" r="14643"/>
          <a:stretch/>
        </p:blipFill>
        <p:spPr>
          <a:xfrm>
            <a:off x="5905473" y="878168"/>
            <a:ext cx="3545048" cy="1770815"/>
          </a:xfrm>
          <a:prstGeom prst="rect">
            <a:avLst/>
          </a:prstGeom>
        </p:spPr>
      </p:pic>
      <p:grpSp>
        <p:nvGrpSpPr>
          <p:cNvPr id="14" name="Group 13"/>
          <p:cNvGrpSpPr/>
          <p:nvPr/>
        </p:nvGrpSpPr>
        <p:grpSpPr>
          <a:xfrm>
            <a:off x="7299852" y="3011684"/>
            <a:ext cx="2325508" cy="1425675"/>
            <a:chOff x="7299856" y="2918089"/>
            <a:chExt cx="2325508" cy="1425675"/>
          </a:xfrm>
        </p:grpSpPr>
        <p:pic>
          <p:nvPicPr>
            <p:cNvPr id="12" name="Picture 11">
              <a:extLst>
                <a:ext uri="{FF2B5EF4-FFF2-40B4-BE49-F238E27FC236}">
                  <a16:creationId xmlns:a16="http://schemas.microsoft.com/office/drawing/2014/main" id="{78361310-1A7E-4FB0-B560-F61A7248BA2A}"/>
                </a:ext>
              </a:extLst>
            </p:cNvPr>
            <p:cNvPicPr>
              <a:picLocks noChangeAspect="1"/>
            </p:cNvPicPr>
            <p:nvPr/>
          </p:nvPicPr>
          <p:blipFill>
            <a:blip r:embed="rId8"/>
            <a:stretch>
              <a:fillRect/>
            </a:stretch>
          </p:blipFill>
          <p:spPr>
            <a:xfrm>
              <a:off x="8484824" y="2918089"/>
              <a:ext cx="1140540" cy="1424565"/>
            </a:xfrm>
            <a:prstGeom prst="rect">
              <a:avLst/>
            </a:prstGeom>
          </p:spPr>
        </p:pic>
        <p:pic>
          <p:nvPicPr>
            <p:cNvPr id="13" name="Picture 12">
              <a:extLst>
                <a:ext uri="{FF2B5EF4-FFF2-40B4-BE49-F238E27FC236}">
                  <a16:creationId xmlns:a16="http://schemas.microsoft.com/office/drawing/2014/main" id="{580C03D6-CB04-45CF-B3DD-65999E5D974D}"/>
                </a:ext>
              </a:extLst>
            </p:cNvPr>
            <p:cNvPicPr>
              <a:picLocks noChangeAspect="1"/>
            </p:cNvPicPr>
            <p:nvPr/>
          </p:nvPicPr>
          <p:blipFill>
            <a:blip r:embed="rId9"/>
            <a:stretch>
              <a:fillRect/>
            </a:stretch>
          </p:blipFill>
          <p:spPr>
            <a:xfrm>
              <a:off x="7299856" y="2918089"/>
              <a:ext cx="1140540" cy="1425675"/>
            </a:xfrm>
            <a:prstGeom prst="rect">
              <a:avLst/>
            </a:prstGeom>
          </p:spPr>
        </p:pic>
        <p:sp>
          <p:nvSpPr>
            <p:cNvPr id="6" name="TextBox 5">
              <a:extLst>
                <a:ext uri="{FF2B5EF4-FFF2-40B4-BE49-F238E27FC236}">
                  <a16:creationId xmlns:a16="http://schemas.microsoft.com/office/drawing/2014/main" id="{D9E780A8-AADE-4B30-ABBE-9DF741C65990}"/>
                </a:ext>
              </a:extLst>
            </p:cNvPr>
            <p:cNvSpPr txBox="1"/>
            <p:nvPr/>
          </p:nvSpPr>
          <p:spPr>
            <a:xfrm>
              <a:off x="7341303" y="2971273"/>
              <a:ext cx="774499" cy="369332"/>
            </a:xfrm>
            <a:prstGeom prst="rect">
              <a:avLst/>
            </a:prstGeom>
            <a:noFill/>
          </p:spPr>
          <p:txBody>
            <a:bodyPr wrap="square" rtlCol="0">
              <a:spAutoFit/>
            </a:bodyPr>
            <a:lstStyle/>
            <a:p>
              <a:r>
                <a:rPr lang="en-US" b="1" dirty="0"/>
                <a:t>RGB</a:t>
              </a:r>
            </a:p>
          </p:txBody>
        </p:sp>
        <p:sp>
          <p:nvSpPr>
            <p:cNvPr id="18" name="TextBox 17">
              <a:extLst>
                <a:ext uri="{FF2B5EF4-FFF2-40B4-BE49-F238E27FC236}">
                  <a16:creationId xmlns:a16="http://schemas.microsoft.com/office/drawing/2014/main" id="{035541F0-109D-49D5-88EC-241476883F65}"/>
                </a:ext>
              </a:extLst>
            </p:cNvPr>
            <p:cNvSpPr txBox="1"/>
            <p:nvPr/>
          </p:nvSpPr>
          <p:spPr>
            <a:xfrm>
              <a:off x="8534681" y="2960107"/>
              <a:ext cx="774499" cy="369332"/>
            </a:xfrm>
            <a:prstGeom prst="rect">
              <a:avLst/>
            </a:prstGeom>
            <a:noFill/>
          </p:spPr>
          <p:txBody>
            <a:bodyPr wrap="square" rtlCol="0">
              <a:spAutoFit/>
            </a:bodyPr>
            <a:lstStyle/>
            <a:p>
              <a:r>
                <a:rPr lang="en-US" b="1" dirty="0"/>
                <a:t>HSI</a:t>
              </a:r>
            </a:p>
          </p:txBody>
        </p:sp>
      </p:grpSp>
      <p:sp>
        <p:nvSpPr>
          <p:cNvPr id="7" name="Rectangle 6"/>
          <p:cNvSpPr/>
          <p:nvPr/>
        </p:nvSpPr>
        <p:spPr>
          <a:xfrm>
            <a:off x="751116" y="3279437"/>
            <a:ext cx="2949843" cy="584776"/>
          </a:xfrm>
          <a:prstGeom prst="rect">
            <a:avLst/>
          </a:prstGeom>
        </p:spPr>
        <p:txBody>
          <a:bodyPr wrap="square">
            <a:spAutoFit/>
          </a:bodyPr>
          <a:lstStyle/>
          <a:p>
            <a:r>
              <a:rPr lang="en-US" sz="3200" dirty="0"/>
              <a:t>Experiments</a:t>
            </a:r>
          </a:p>
        </p:txBody>
      </p:sp>
      <p:sp>
        <p:nvSpPr>
          <p:cNvPr id="10" name="Rectangle 9"/>
          <p:cNvSpPr/>
          <p:nvPr/>
        </p:nvSpPr>
        <p:spPr>
          <a:xfrm>
            <a:off x="751116" y="5183282"/>
            <a:ext cx="3526942" cy="584776"/>
          </a:xfrm>
          <a:prstGeom prst="rect">
            <a:avLst/>
          </a:prstGeom>
        </p:spPr>
        <p:txBody>
          <a:bodyPr wrap="square">
            <a:spAutoFit/>
          </a:bodyPr>
          <a:lstStyle/>
          <a:p>
            <a:r>
              <a:rPr lang="en-US" sz="3200" dirty="0"/>
              <a:t>Simulations</a:t>
            </a:r>
          </a:p>
        </p:txBody>
      </p:sp>
      <p:grpSp>
        <p:nvGrpSpPr>
          <p:cNvPr id="19" name="Group 18"/>
          <p:cNvGrpSpPr/>
          <p:nvPr/>
        </p:nvGrpSpPr>
        <p:grpSpPr>
          <a:xfrm rot="20044514">
            <a:off x="-655532" y="1379103"/>
            <a:ext cx="8002814" cy="1222979"/>
            <a:chOff x="3646333" y="3727688"/>
            <a:chExt cx="8002814" cy="1222979"/>
          </a:xfrm>
        </p:grpSpPr>
        <p:sp>
          <p:nvSpPr>
            <p:cNvPr id="16" name="Rounded Rectangle 15"/>
            <p:cNvSpPr/>
            <p:nvPr/>
          </p:nvSpPr>
          <p:spPr>
            <a:xfrm>
              <a:off x="3646333" y="3727688"/>
              <a:ext cx="8002814" cy="1222979"/>
            </a:xfrm>
            <a:prstGeom prst="roundRect">
              <a:avLst/>
            </a:prstGeom>
            <a:solidFill>
              <a:srgbClr val="FFFF00"/>
            </a:solidFill>
          </p:spPr>
          <p:txBody>
            <a:bodyPr wrap="square" rtlCol="0">
              <a:spAutoFit/>
            </a:bodyPr>
            <a:lstStyle/>
            <a:p>
              <a:pPr algn="ctr"/>
              <a:endParaRPr lang="en-US" sz="3200" dirty="0">
                <a:solidFill>
                  <a:srgbClr val="000000"/>
                </a:solidFill>
              </a:endParaRPr>
            </a:p>
          </p:txBody>
        </p:sp>
        <p:sp>
          <p:nvSpPr>
            <p:cNvPr id="17" name="TextBox 16"/>
            <p:cNvSpPr txBox="1"/>
            <p:nvPr/>
          </p:nvSpPr>
          <p:spPr>
            <a:xfrm>
              <a:off x="3946780" y="4046789"/>
              <a:ext cx="7401920" cy="584776"/>
            </a:xfrm>
            <a:prstGeom prst="rect">
              <a:avLst/>
            </a:prstGeom>
            <a:noFill/>
          </p:spPr>
          <p:txBody>
            <a:bodyPr wrap="square" rtlCol="0">
              <a:spAutoFit/>
            </a:bodyPr>
            <a:lstStyle/>
            <a:p>
              <a:pPr algn="ctr"/>
              <a:r>
                <a:rPr lang="en-US" sz="3200" dirty="0">
                  <a:solidFill>
                    <a:srgbClr val="000000"/>
                  </a:solidFill>
                </a:rPr>
                <a:t>Flare in the order of 2-5% of the signal</a:t>
              </a:r>
            </a:p>
          </p:txBody>
        </p:sp>
      </p:grpSp>
      <p:sp>
        <p:nvSpPr>
          <p:cNvPr id="9" name="Slide Number Placeholder 8">
            <a:extLst>
              <a:ext uri="{FF2B5EF4-FFF2-40B4-BE49-F238E27FC236}">
                <a16:creationId xmlns:a16="http://schemas.microsoft.com/office/drawing/2014/main" id="{B7236878-AB6A-4BD4-BD6C-CC39CDD11704}"/>
              </a:ext>
            </a:extLst>
          </p:cNvPr>
          <p:cNvSpPr>
            <a:spLocks noGrp="1"/>
          </p:cNvSpPr>
          <p:nvPr>
            <p:ph type="sldNum" sz="quarter" idx="12"/>
          </p:nvPr>
        </p:nvSpPr>
        <p:spPr/>
        <p:txBody>
          <a:bodyPr/>
          <a:lstStyle/>
          <a:p>
            <a:fld id="{D57F1E4F-1CFF-5643-939E-02111984F565}" type="slidenum">
              <a:rPr lang="en-US" smtClean="0">
                <a:solidFill>
                  <a:prstClr val="white">
                    <a:tint val="75000"/>
                  </a:prstClr>
                </a:solidFill>
                <a:latin typeface="Calibri"/>
              </a:rPr>
              <a:pPr/>
              <a:t>20</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2278430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8">
            <a:extLst>
              <a:ext uri="{FF2B5EF4-FFF2-40B4-BE49-F238E27FC236}">
                <a16:creationId xmlns:a16="http://schemas.microsoft.com/office/drawing/2014/main" id="{2E22E736-41C7-485E-B150-89AD39E1A0E7}"/>
              </a:ext>
            </a:extLst>
          </p:cNvPr>
          <p:cNvGraphicFramePr>
            <a:graphicFrameLocks noChangeAspect="1"/>
          </p:cNvGraphicFramePr>
          <p:nvPr/>
        </p:nvGraphicFramePr>
        <p:xfrm>
          <a:off x="6242368" y="1194841"/>
          <a:ext cx="827087" cy="1295400"/>
        </p:xfrm>
        <a:graphic>
          <a:graphicData uri="http://schemas.openxmlformats.org/presentationml/2006/ole">
            <mc:AlternateContent xmlns:mc="http://schemas.openxmlformats.org/markup-compatibility/2006">
              <mc:Choice xmlns:v="urn:schemas-microsoft-com:vml" Requires="v">
                <p:oleObj spid="_x0000_s175666" name="Visio" r:id="rId4" imgW="447220" imgH="701202" progId="Visio.Drawing.11">
                  <p:embed/>
                </p:oleObj>
              </mc:Choice>
              <mc:Fallback>
                <p:oleObj name="Visio" r:id="rId4" imgW="447220" imgH="701202" progId="Visio.Drawing.11">
                  <p:embed/>
                  <p:pic>
                    <p:nvPicPr>
                      <p:cNvPr id="6" name="Object 8">
                        <a:extLst>
                          <a:ext uri="{FF2B5EF4-FFF2-40B4-BE49-F238E27FC236}">
                            <a16:creationId xmlns:a16="http://schemas.microsoft.com/office/drawing/2014/main" id="{2E22E736-41C7-485E-B150-89AD39E1A0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2368" y="1194841"/>
                        <a:ext cx="827087" cy="1295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4" name="Object 12">
            <a:extLst>
              <a:ext uri="{FF2B5EF4-FFF2-40B4-BE49-F238E27FC236}">
                <a16:creationId xmlns:a16="http://schemas.microsoft.com/office/drawing/2014/main" id="{FC255BAF-D252-459A-B94C-3EF4FA3D27ED}"/>
              </a:ext>
            </a:extLst>
          </p:cNvPr>
          <p:cNvGraphicFramePr>
            <a:graphicFrameLocks noChangeAspect="1"/>
          </p:cNvGraphicFramePr>
          <p:nvPr/>
        </p:nvGraphicFramePr>
        <p:xfrm>
          <a:off x="4133533" y="813841"/>
          <a:ext cx="4191000" cy="2239963"/>
        </p:xfrm>
        <a:graphic>
          <a:graphicData uri="http://schemas.openxmlformats.org/presentationml/2006/ole">
            <mc:AlternateContent xmlns:mc="http://schemas.openxmlformats.org/markup-compatibility/2006">
              <mc:Choice xmlns:v="urn:schemas-microsoft-com:vml" Requires="v">
                <p:oleObj spid="_x0000_s175667" name="Visio" r:id="rId6" imgW="2323763" imgH="1251896" progId="Visio.Drawing.11">
                  <p:embed/>
                </p:oleObj>
              </mc:Choice>
              <mc:Fallback>
                <p:oleObj name="Visio" r:id="rId6" imgW="2323763" imgH="1251896" progId="Visio.Drawing.11">
                  <p:embed/>
                  <p:pic>
                    <p:nvPicPr>
                      <p:cNvPr id="4" name="Object 12">
                        <a:extLst>
                          <a:ext uri="{FF2B5EF4-FFF2-40B4-BE49-F238E27FC236}">
                            <a16:creationId xmlns:a16="http://schemas.microsoft.com/office/drawing/2014/main" id="{FC255BAF-D252-459A-B94C-3EF4FA3D27E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33533" y="813841"/>
                        <a:ext cx="4191000" cy="2239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5" name="Object 5">
            <a:extLst>
              <a:ext uri="{FF2B5EF4-FFF2-40B4-BE49-F238E27FC236}">
                <a16:creationId xmlns:a16="http://schemas.microsoft.com/office/drawing/2014/main" id="{2DF086A4-A5BF-4FF2-B89B-03E37A141A19}"/>
              </a:ext>
            </a:extLst>
          </p:cNvPr>
          <p:cNvGraphicFramePr>
            <a:graphicFrameLocks noChangeAspect="1"/>
          </p:cNvGraphicFramePr>
          <p:nvPr/>
        </p:nvGraphicFramePr>
        <p:xfrm>
          <a:off x="1674710" y="1452521"/>
          <a:ext cx="1992001" cy="3264717"/>
        </p:xfrm>
        <a:graphic>
          <a:graphicData uri="http://schemas.openxmlformats.org/presentationml/2006/ole">
            <mc:AlternateContent xmlns:mc="http://schemas.openxmlformats.org/markup-compatibility/2006">
              <mc:Choice xmlns:v="urn:schemas-microsoft-com:vml" Requires="v">
                <p:oleObj spid="_x0000_s175668" name="Visio" r:id="rId8" imgW="800842" imgH="1306749" progId="Visio.Drawing.11">
                  <p:embed/>
                </p:oleObj>
              </mc:Choice>
              <mc:Fallback>
                <p:oleObj name="Visio" r:id="rId8" imgW="800842" imgH="1306749" progId="Visio.Drawing.11">
                  <p:embed/>
                  <p:pic>
                    <p:nvPicPr>
                      <p:cNvPr id="5" name="Object 5">
                        <a:extLst>
                          <a:ext uri="{FF2B5EF4-FFF2-40B4-BE49-F238E27FC236}">
                            <a16:creationId xmlns:a16="http://schemas.microsoft.com/office/drawing/2014/main" id="{2DF086A4-A5BF-4FF2-B89B-03E37A141A1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74710" y="1452521"/>
                        <a:ext cx="1992001" cy="3264717"/>
                      </a:xfrm>
                      <a:prstGeom prst="rect">
                        <a:avLst/>
                      </a:prstGeom>
                      <a:noFill/>
                      <a:ln>
                        <a:noFill/>
                      </a:ln>
                      <a:effectLst/>
                    </p:spPr>
                  </p:pic>
                </p:oleObj>
              </mc:Fallback>
            </mc:AlternateContent>
          </a:graphicData>
        </a:graphic>
      </p:graphicFrame>
      <p:graphicFrame>
        <p:nvGraphicFramePr>
          <p:cNvPr id="7" name="Object 9">
            <a:extLst>
              <a:ext uri="{FF2B5EF4-FFF2-40B4-BE49-F238E27FC236}">
                <a16:creationId xmlns:a16="http://schemas.microsoft.com/office/drawing/2014/main" id="{006061F3-F620-4148-B1BE-FE51AFEFC703}"/>
              </a:ext>
            </a:extLst>
          </p:cNvPr>
          <p:cNvGraphicFramePr>
            <a:graphicFrameLocks noChangeAspect="1"/>
          </p:cNvGraphicFramePr>
          <p:nvPr/>
        </p:nvGraphicFramePr>
        <p:xfrm>
          <a:off x="4565968" y="1682521"/>
          <a:ext cx="777875" cy="1219200"/>
        </p:xfrm>
        <a:graphic>
          <a:graphicData uri="http://schemas.openxmlformats.org/presentationml/2006/ole">
            <mc:AlternateContent xmlns:mc="http://schemas.openxmlformats.org/markup-compatibility/2006">
              <mc:Choice xmlns:v="urn:schemas-microsoft-com:vml" Requires="v">
                <p:oleObj spid="_x0000_s175669" name="Visio" r:id="rId10" imgW="447220" imgH="701202" progId="Visio.Drawing.11">
                  <p:embed/>
                </p:oleObj>
              </mc:Choice>
              <mc:Fallback>
                <p:oleObj name="Visio" r:id="rId10" imgW="447220" imgH="701202" progId="Visio.Drawing.11">
                  <p:embed/>
                  <p:pic>
                    <p:nvPicPr>
                      <p:cNvPr id="7" name="Object 9">
                        <a:extLst>
                          <a:ext uri="{FF2B5EF4-FFF2-40B4-BE49-F238E27FC236}">
                            <a16:creationId xmlns:a16="http://schemas.microsoft.com/office/drawing/2014/main" id="{006061F3-F620-4148-B1BE-FE51AFEFC7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5968" y="1682521"/>
                        <a:ext cx="777875" cy="121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cxnSp>
        <p:nvCxnSpPr>
          <p:cNvPr id="8" name="מחבר חץ ישר 20">
            <a:extLst>
              <a:ext uri="{FF2B5EF4-FFF2-40B4-BE49-F238E27FC236}">
                <a16:creationId xmlns:a16="http://schemas.microsoft.com/office/drawing/2014/main" id="{7C661242-68C8-4A17-850A-A09C79C8846C}"/>
              </a:ext>
            </a:extLst>
          </p:cNvPr>
          <p:cNvCxnSpPr>
            <a:cxnSpLocks/>
          </p:cNvCxnSpPr>
          <p:nvPr/>
        </p:nvCxnSpPr>
        <p:spPr>
          <a:xfrm flipH="1">
            <a:off x="6775768" y="1023655"/>
            <a:ext cx="1563099" cy="385930"/>
          </a:xfrm>
          <a:prstGeom prst="straightConnector1">
            <a:avLst/>
          </a:prstGeom>
          <a:ln w="57150">
            <a:solidFill>
              <a:schemeClr val="accent4">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 name="מחבר חץ ישר 22">
            <a:extLst>
              <a:ext uri="{FF2B5EF4-FFF2-40B4-BE49-F238E27FC236}">
                <a16:creationId xmlns:a16="http://schemas.microsoft.com/office/drawing/2014/main" id="{1CD9F1DE-563F-4A54-90A5-B2AD1B9DBAAD}"/>
              </a:ext>
            </a:extLst>
          </p:cNvPr>
          <p:cNvCxnSpPr/>
          <p:nvPr/>
        </p:nvCxnSpPr>
        <p:spPr>
          <a:xfrm rot="10800000" flipV="1">
            <a:off x="6394768" y="1423441"/>
            <a:ext cx="381000" cy="152400"/>
          </a:xfrm>
          <a:prstGeom prst="straightConnector1">
            <a:avLst/>
          </a:prstGeom>
          <a:ln w="50800">
            <a:solidFill>
              <a:schemeClr val="accent4">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 name="מחבר חץ ישר 28">
            <a:extLst>
              <a:ext uri="{FF2B5EF4-FFF2-40B4-BE49-F238E27FC236}">
                <a16:creationId xmlns:a16="http://schemas.microsoft.com/office/drawing/2014/main" id="{3AB30E76-E2AF-4AF5-B24B-32EF01A542FD}"/>
              </a:ext>
            </a:extLst>
          </p:cNvPr>
          <p:cNvCxnSpPr>
            <a:cxnSpLocks/>
          </p:cNvCxnSpPr>
          <p:nvPr/>
        </p:nvCxnSpPr>
        <p:spPr>
          <a:xfrm rot="10800000" flipV="1">
            <a:off x="5175568" y="1575841"/>
            <a:ext cx="1219200" cy="381000"/>
          </a:xfrm>
          <a:prstGeom prst="straightConnector1">
            <a:avLst/>
          </a:prstGeom>
          <a:ln w="57150">
            <a:solidFill>
              <a:schemeClr val="accent4">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 name="מחבר חץ ישר 32">
            <a:extLst>
              <a:ext uri="{FF2B5EF4-FFF2-40B4-BE49-F238E27FC236}">
                <a16:creationId xmlns:a16="http://schemas.microsoft.com/office/drawing/2014/main" id="{3C89B56D-B182-4B6B-BB94-8A850FDEE143}"/>
              </a:ext>
            </a:extLst>
          </p:cNvPr>
          <p:cNvCxnSpPr/>
          <p:nvPr/>
        </p:nvCxnSpPr>
        <p:spPr>
          <a:xfrm rot="10800000" flipV="1">
            <a:off x="4794568" y="1956841"/>
            <a:ext cx="381000" cy="152400"/>
          </a:xfrm>
          <a:prstGeom prst="straightConnector1">
            <a:avLst/>
          </a:prstGeom>
          <a:ln w="57150">
            <a:solidFill>
              <a:schemeClr val="accent4">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מחבר חץ ישר 34">
            <a:extLst>
              <a:ext uri="{FF2B5EF4-FFF2-40B4-BE49-F238E27FC236}">
                <a16:creationId xmlns:a16="http://schemas.microsoft.com/office/drawing/2014/main" id="{C5AA3177-C58B-414B-9837-96736EA435A7}"/>
              </a:ext>
            </a:extLst>
          </p:cNvPr>
          <p:cNvCxnSpPr>
            <a:cxnSpLocks/>
            <a:endCxn id="211" idx="2"/>
          </p:cNvCxnSpPr>
          <p:nvPr/>
        </p:nvCxnSpPr>
        <p:spPr>
          <a:xfrm flipH="1">
            <a:off x="3154620" y="2109241"/>
            <a:ext cx="1639951" cy="921743"/>
          </a:xfrm>
          <a:prstGeom prst="straightConnector1">
            <a:avLst/>
          </a:prstGeom>
          <a:ln w="57150">
            <a:solidFill>
              <a:schemeClr val="accent4">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מחבר חץ ישר 37">
            <a:extLst>
              <a:ext uri="{FF2B5EF4-FFF2-40B4-BE49-F238E27FC236}">
                <a16:creationId xmlns:a16="http://schemas.microsoft.com/office/drawing/2014/main" id="{7E19BCF4-F952-4467-9BDD-17037AC93049}"/>
              </a:ext>
            </a:extLst>
          </p:cNvPr>
          <p:cNvCxnSpPr>
            <a:cxnSpLocks/>
          </p:cNvCxnSpPr>
          <p:nvPr/>
        </p:nvCxnSpPr>
        <p:spPr>
          <a:xfrm flipV="1">
            <a:off x="6775768" y="729328"/>
            <a:ext cx="739874" cy="694115"/>
          </a:xfrm>
          <a:prstGeom prst="straightConnector1">
            <a:avLst/>
          </a:prstGeom>
          <a:ln w="28575">
            <a:solidFill>
              <a:schemeClr val="accent6">
                <a:lumMod val="40000"/>
                <a:lumOff val="60000"/>
                <a:alpha val="7098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 name="מחבר חץ ישר 46">
            <a:extLst>
              <a:ext uri="{FF2B5EF4-FFF2-40B4-BE49-F238E27FC236}">
                <a16:creationId xmlns:a16="http://schemas.microsoft.com/office/drawing/2014/main" id="{E108F888-CA29-4991-B60B-AA00EAB00A7A}"/>
              </a:ext>
            </a:extLst>
          </p:cNvPr>
          <p:cNvCxnSpPr>
            <a:cxnSpLocks/>
          </p:cNvCxnSpPr>
          <p:nvPr/>
        </p:nvCxnSpPr>
        <p:spPr>
          <a:xfrm flipV="1">
            <a:off x="6394768" y="703426"/>
            <a:ext cx="908704" cy="881019"/>
          </a:xfrm>
          <a:prstGeom prst="straightConnector1">
            <a:avLst/>
          </a:prstGeom>
          <a:ln w="28575">
            <a:solidFill>
              <a:schemeClr val="accent6">
                <a:lumMod val="40000"/>
                <a:lumOff val="60000"/>
                <a:alpha val="7098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 name="מחבר חץ ישר 54">
            <a:extLst>
              <a:ext uri="{FF2B5EF4-FFF2-40B4-BE49-F238E27FC236}">
                <a16:creationId xmlns:a16="http://schemas.microsoft.com/office/drawing/2014/main" id="{1A66F7C2-E7DA-4929-B72C-CC2AE145E0A4}"/>
              </a:ext>
            </a:extLst>
          </p:cNvPr>
          <p:cNvCxnSpPr/>
          <p:nvPr/>
        </p:nvCxnSpPr>
        <p:spPr>
          <a:xfrm>
            <a:off x="4794568" y="2109241"/>
            <a:ext cx="457200" cy="1588"/>
          </a:xfrm>
          <a:prstGeom prst="straightConnector1">
            <a:avLst/>
          </a:prstGeom>
          <a:ln>
            <a:solidFill>
              <a:schemeClr val="accent4">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5" name="מחבר חץ ישר 105">
            <a:extLst>
              <a:ext uri="{FF2B5EF4-FFF2-40B4-BE49-F238E27FC236}">
                <a16:creationId xmlns:a16="http://schemas.microsoft.com/office/drawing/2014/main" id="{051C5824-5333-4FEE-B08C-4BFDD63C6A79}"/>
              </a:ext>
            </a:extLst>
          </p:cNvPr>
          <p:cNvCxnSpPr>
            <a:cxnSpLocks/>
          </p:cNvCxnSpPr>
          <p:nvPr/>
        </p:nvCxnSpPr>
        <p:spPr>
          <a:xfrm flipH="1">
            <a:off x="5164170" y="1966713"/>
            <a:ext cx="1421098" cy="574963"/>
          </a:xfrm>
          <a:prstGeom prst="straightConnector1">
            <a:avLst/>
          </a:prstGeom>
          <a:ln w="28575">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 name="Object 20">
                <a:extLst>
                  <a:ext uri="{FF2B5EF4-FFF2-40B4-BE49-F238E27FC236}">
                    <a16:creationId xmlns:a16="http://schemas.microsoft.com/office/drawing/2014/main" id="{E8F4B914-28A4-452E-9F6F-C3941DA4AD77}"/>
                  </a:ext>
                </a:extLst>
              </p:cNvPr>
              <p:cNvSpPr txBox="1"/>
              <p:nvPr/>
            </p:nvSpPr>
            <p:spPr bwMode="auto">
              <a:xfrm>
                <a:off x="8317644" y="1184204"/>
                <a:ext cx="263525" cy="487362"/>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r>
                        <a:rPr lang="en-US" b="1" i="1" smtClean="0">
                          <a:solidFill>
                            <a:schemeClr val="tx1"/>
                          </a:solidFill>
                          <a:latin typeface="Cambria Math" panose="02040503050406030204" pitchFamily="18" charset="0"/>
                        </a:rPr>
                        <m:t>𝑺</m:t>
                      </m:r>
                    </m:oMath>
                  </m:oMathPara>
                </a14:m>
                <a:endParaRPr lang="en-US" b="1" dirty="0">
                  <a:solidFill>
                    <a:schemeClr val="tx1"/>
                  </a:solidFill>
                </a:endParaRPr>
              </a:p>
            </p:txBody>
          </p:sp>
        </mc:Choice>
        <mc:Fallback xmlns="">
          <p:sp>
            <p:nvSpPr>
              <p:cNvPr id="35" name="Object 20">
                <a:extLst>
                  <a:ext uri="{FF2B5EF4-FFF2-40B4-BE49-F238E27FC236}">
                    <a16:creationId xmlns:a16="http://schemas.microsoft.com/office/drawing/2014/main" id="{E8F4B914-28A4-452E-9F6F-C3941DA4AD77}"/>
                  </a:ext>
                </a:extLst>
              </p:cNvPr>
              <p:cNvSpPr txBox="1">
                <a:spLocks noRot="1" noChangeAspect="1" noMove="1" noResize="1" noEditPoints="1" noAdjustHandles="1" noChangeArrowheads="1" noChangeShapeType="1" noTextEdit="1"/>
              </p:cNvSpPr>
              <p:nvPr/>
            </p:nvSpPr>
            <p:spPr bwMode="auto">
              <a:xfrm>
                <a:off x="8317644" y="1184204"/>
                <a:ext cx="263525" cy="487362"/>
              </a:xfrm>
              <a:prstGeom prst="rect">
                <a:avLst/>
              </a:prstGeom>
              <a:blipFill>
                <a:blip r:embed="rId11"/>
                <a:stretch>
                  <a:fillRect r="-15909"/>
                </a:stretch>
              </a:blipFill>
              <a:ln>
                <a:noFill/>
              </a:ln>
              <a:effectLst/>
            </p:spPr>
            <p:txBody>
              <a:bodyPr/>
              <a:lstStyle/>
              <a:p>
                <a:r>
                  <a:rPr lang="he-IL">
                    <a:noFill/>
                  </a:rPr>
                  <a:t> </a:t>
                </a:r>
              </a:p>
            </p:txBody>
          </p:sp>
        </mc:Fallback>
      </mc:AlternateContent>
      <p:sp>
        <p:nvSpPr>
          <p:cNvPr id="40" name="שמש 43">
            <a:extLst>
              <a:ext uri="{FF2B5EF4-FFF2-40B4-BE49-F238E27FC236}">
                <a16:creationId xmlns:a16="http://schemas.microsoft.com/office/drawing/2014/main" id="{BEB62416-730B-476E-8285-2C99F0DA1F78}"/>
              </a:ext>
            </a:extLst>
          </p:cNvPr>
          <p:cNvSpPr/>
          <p:nvPr/>
        </p:nvSpPr>
        <p:spPr>
          <a:xfrm>
            <a:off x="8311181" y="753176"/>
            <a:ext cx="606281" cy="542649"/>
          </a:xfrm>
          <a:prstGeom prst="sun">
            <a:avLst>
              <a:gd name="adj" fmla="val 31703"/>
            </a:avLst>
          </a:prstGeom>
          <a:solidFill>
            <a:schemeClr val="accent4">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42" name="מחבר חץ ישר 52">
            <a:extLst>
              <a:ext uri="{FF2B5EF4-FFF2-40B4-BE49-F238E27FC236}">
                <a16:creationId xmlns:a16="http://schemas.microsoft.com/office/drawing/2014/main" id="{05D3EE0C-ABBC-43B6-AD77-1115AC48DC37}"/>
              </a:ext>
            </a:extLst>
          </p:cNvPr>
          <p:cNvCxnSpPr>
            <a:cxnSpLocks/>
          </p:cNvCxnSpPr>
          <p:nvPr/>
        </p:nvCxnSpPr>
        <p:spPr>
          <a:xfrm flipV="1">
            <a:off x="3227873" y="2473417"/>
            <a:ext cx="1637974" cy="502678"/>
          </a:xfrm>
          <a:prstGeom prst="straightConnector1">
            <a:avLst/>
          </a:prstGeom>
          <a:ln w="50800">
            <a:solidFill>
              <a:schemeClr val="accent4">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5" name="מחבר חץ ישר 52">
            <a:extLst>
              <a:ext uri="{FF2B5EF4-FFF2-40B4-BE49-F238E27FC236}">
                <a16:creationId xmlns:a16="http://schemas.microsoft.com/office/drawing/2014/main" id="{DE0F91FB-9734-40F3-86D5-2BE4870DBAAF}"/>
              </a:ext>
            </a:extLst>
          </p:cNvPr>
          <p:cNvCxnSpPr>
            <a:cxnSpLocks/>
          </p:cNvCxnSpPr>
          <p:nvPr/>
        </p:nvCxnSpPr>
        <p:spPr>
          <a:xfrm flipV="1">
            <a:off x="4855607" y="2345542"/>
            <a:ext cx="377111" cy="124855"/>
          </a:xfrm>
          <a:prstGeom prst="straightConnector1">
            <a:avLst/>
          </a:prstGeom>
          <a:ln w="50800">
            <a:solidFill>
              <a:srgbClr val="FFC000">
                <a:alpha val="50000"/>
              </a:srgbClr>
            </a:solidFill>
            <a:tailEnd type="arrow"/>
          </a:ln>
        </p:spPr>
        <p:style>
          <a:lnRef idx="1">
            <a:schemeClr val="accent1"/>
          </a:lnRef>
          <a:fillRef idx="0">
            <a:schemeClr val="accent1"/>
          </a:fillRef>
          <a:effectRef idx="0">
            <a:schemeClr val="accent1"/>
          </a:effectRef>
          <a:fontRef idx="minor">
            <a:schemeClr val="tx1"/>
          </a:fontRef>
        </p:style>
      </p:cxnSp>
      <p:cxnSp>
        <p:nvCxnSpPr>
          <p:cNvPr id="92" name="מחבר חץ ישר 52">
            <a:extLst>
              <a:ext uri="{FF2B5EF4-FFF2-40B4-BE49-F238E27FC236}">
                <a16:creationId xmlns:a16="http://schemas.microsoft.com/office/drawing/2014/main" id="{AFF282CF-FE46-4012-85DA-307C39378FDF}"/>
              </a:ext>
            </a:extLst>
          </p:cNvPr>
          <p:cNvCxnSpPr>
            <a:cxnSpLocks/>
          </p:cNvCxnSpPr>
          <p:nvPr/>
        </p:nvCxnSpPr>
        <p:spPr>
          <a:xfrm flipV="1">
            <a:off x="5230297" y="1956841"/>
            <a:ext cx="1357829" cy="388703"/>
          </a:xfrm>
          <a:prstGeom prst="straightConnector1">
            <a:avLst/>
          </a:prstGeom>
          <a:ln w="50800">
            <a:solidFill>
              <a:schemeClr val="accent4">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1" name="מחבר חץ ישר 52">
            <a:extLst>
              <a:ext uri="{FF2B5EF4-FFF2-40B4-BE49-F238E27FC236}">
                <a16:creationId xmlns:a16="http://schemas.microsoft.com/office/drawing/2014/main" id="{EE258109-6CD2-42C0-8D95-1B3E87990843}"/>
              </a:ext>
            </a:extLst>
          </p:cNvPr>
          <p:cNvCxnSpPr>
            <a:cxnSpLocks/>
          </p:cNvCxnSpPr>
          <p:nvPr/>
        </p:nvCxnSpPr>
        <p:spPr>
          <a:xfrm flipV="1">
            <a:off x="6585268" y="1808827"/>
            <a:ext cx="289854" cy="148014"/>
          </a:xfrm>
          <a:prstGeom prst="straightConnector1">
            <a:avLst/>
          </a:prstGeom>
          <a:ln w="50800">
            <a:solidFill>
              <a:schemeClr val="accent4">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4" name="מחבר חץ ישר 105">
            <a:extLst>
              <a:ext uri="{FF2B5EF4-FFF2-40B4-BE49-F238E27FC236}">
                <a16:creationId xmlns:a16="http://schemas.microsoft.com/office/drawing/2014/main" id="{1E326F43-6A18-47BF-B318-5BC9FA3F89A3}"/>
              </a:ext>
            </a:extLst>
          </p:cNvPr>
          <p:cNvCxnSpPr>
            <a:cxnSpLocks/>
          </p:cNvCxnSpPr>
          <p:nvPr/>
        </p:nvCxnSpPr>
        <p:spPr>
          <a:xfrm flipH="1">
            <a:off x="4965859" y="1777136"/>
            <a:ext cx="1575276" cy="135096"/>
          </a:xfrm>
          <a:prstGeom prst="straightConnector1">
            <a:avLst/>
          </a:prstGeom>
          <a:ln w="28575">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8" name="מחבר חץ ישר 105">
            <a:extLst>
              <a:ext uri="{FF2B5EF4-FFF2-40B4-BE49-F238E27FC236}">
                <a16:creationId xmlns:a16="http://schemas.microsoft.com/office/drawing/2014/main" id="{A8A84B98-EB52-43C5-86C1-7D9A260AEE00}"/>
              </a:ext>
            </a:extLst>
          </p:cNvPr>
          <p:cNvCxnSpPr>
            <a:cxnSpLocks/>
          </p:cNvCxnSpPr>
          <p:nvPr/>
        </p:nvCxnSpPr>
        <p:spPr>
          <a:xfrm flipH="1">
            <a:off x="4684778" y="1903180"/>
            <a:ext cx="316711" cy="89865"/>
          </a:xfrm>
          <a:prstGeom prst="straightConnector1">
            <a:avLst/>
          </a:prstGeom>
          <a:ln w="28575">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1" name="מחבר חץ ישר 105">
            <a:extLst>
              <a:ext uri="{FF2B5EF4-FFF2-40B4-BE49-F238E27FC236}">
                <a16:creationId xmlns:a16="http://schemas.microsoft.com/office/drawing/2014/main" id="{7F7860B0-CACD-4A0B-903A-4F44F611DB71}"/>
              </a:ext>
            </a:extLst>
          </p:cNvPr>
          <p:cNvCxnSpPr>
            <a:cxnSpLocks/>
          </p:cNvCxnSpPr>
          <p:nvPr/>
        </p:nvCxnSpPr>
        <p:spPr>
          <a:xfrm flipH="1">
            <a:off x="2670175" y="1988493"/>
            <a:ext cx="2072524" cy="531085"/>
          </a:xfrm>
          <a:prstGeom prst="straightConnector1">
            <a:avLst/>
          </a:prstGeom>
          <a:ln w="28575">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5" name="מחבר חץ ישר 105">
            <a:extLst>
              <a:ext uri="{FF2B5EF4-FFF2-40B4-BE49-F238E27FC236}">
                <a16:creationId xmlns:a16="http://schemas.microsoft.com/office/drawing/2014/main" id="{B6288215-ABE1-4A33-987E-DA472A0585A8}"/>
              </a:ext>
            </a:extLst>
          </p:cNvPr>
          <p:cNvCxnSpPr>
            <a:cxnSpLocks/>
          </p:cNvCxnSpPr>
          <p:nvPr/>
        </p:nvCxnSpPr>
        <p:spPr>
          <a:xfrm flipH="1">
            <a:off x="3218815" y="2545927"/>
            <a:ext cx="1944738" cy="702123"/>
          </a:xfrm>
          <a:prstGeom prst="straightConnector1">
            <a:avLst/>
          </a:prstGeom>
          <a:ln w="28575">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0" name="מחבר חץ ישר 105">
            <a:extLst>
              <a:ext uri="{FF2B5EF4-FFF2-40B4-BE49-F238E27FC236}">
                <a16:creationId xmlns:a16="http://schemas.microsoft.com/office/drawing/2014/main" id="{EB283E4E-BD65-4E46-BFBE-3FA94CB53C61}"/>
              </a:ext>
            </a:extLst>
          </p:cNvPr>
          <p:cNvCxnSpPr>
            <a:cxnSpLocks/>
          </p:cNvCxnSpPr>
          <p:nvPr/>
        </p:nvCxnSpPr>
        <p:spPr>
          <a:xfrm flipH="1">
            <a:off x="4854142" y="2344177"/>
            <a:ext cx="361281" cy="230790"/>
          </a:xfrm>
          <a:prstGeom prst="straightConnector1">
            <a:avLst/>
          </a:prstGeom>
          <a:ln w="15875">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2" name="מחבר חץ ישר 105">
            <a:extLst>
              <a:ext uri="{FF2B5EF4-FFF2-40B4-BE49-F238E27FC236}">
                <a16:creationId xmlns:a16="http://schemas.microsoft.com/office/drawing/2014/main" id="{7739D993-1379-48FF-9226-BD08FE8964FE}"/>
              </a:ext>
            </a:extLst>
          </p:cNvPr>
          <p:cNvCxnSpPr>
            <a:cxnSpLocks/>
          </p:cNvCxnSpPr>
          <p:nvPr/>
        </p:nvCxnSpPr>
        <p:spPr>
          <a:xfrm flipH="1">
            <a:off x="3160903" y="2565250"/>
            <a:ext cx="1693242" cy="582216"/>
          </a:xfrm>
          <a:prstGeom prst="straightConnector1">
            <a:avLst/>
          </a:prstGeom>
          <a:ln w="28575">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7" name="מחבר חץ ישר 105">
            <a:extLst>
              <a:ext uri="{FF2B5EF4-FFF2-40B4-BE49-F238E27FC236}">
                <a16:creationId xmlns:a16="http://schemas.microsoft.com/office/drawing/2014/main" id="{F085A664-4210-45EB-BA14-CA47D17F2AEF}"/>
              </a:ext>
            </a:extLst>
          </p:cNvPr>
          <p:cNvCxnSpPr>
            <a:cxnSpLocks/>
          </p:cNvCxnSpPr>
          <p:nvPr/>
        </p:nvCxnSpPr>
        <p:spPr>
          <a:xfrm flipH="1" flipV="1">
            <a:off x="6541135" y="1777136"/>
            <a:ext cx="318770" cy="31691"/>
          </a:xfrm>
          <a:prstGeom prst="straightConnector1">
            <a:avLst/>
          </a:prstGeom>
          <a:ln w="15875">
            <a:solidFill>
              <a:schemeClr val="accent4">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133" name="Object 24">
            <a:extLst>
              <a:ext uri="{FF2B5EF4-FFF2-40B4-BE49-F238E27FC236}">
                <a16:creationId xmlns:a16="http://schemas.microsoft.com/office/drawing/2014/main" id="{E07B2E38-729F-453E-BC52-160C21F47A93}"/>
              </a:ext>
            </a:extLst>
          </p:cNvPr>
          <p:cNvSpPr txBox="1"/>
          <p:nvPr/>
        </p:nvSpPr>
        <p:spPr bwMode="auto">
          <a:xfrm>
            <a:off x="2654712" y="2738809"/>
            <a:ext cx="269746" cy="286361"/>
          </a:xfrm>
          <a:prstGeom prst="rect">
            <a:avLst/>
          </a:prstGeom>
          <a:noFill/>
          <a:ln>
            <a:solidFill>
              <a:schemeClr val="tx1"/>
            </a:solidFill>
          </a:ln>
        </p:spPr>
        <p:txBody>
          <a:bodyPr>
            <a:noAutofit/>
          </a:bodyPr>
          <a:lstStyle/>
          <a:p>
            <a:endParaRPr lang="en-US" sz="2400" dirty="0">
              <a:solidFill>
                <a:srgbClr val="FFFF00"/>
              </a:solidFill>
            </a:endParaRPr>
          </a:p>
        </p:txBody>
      </p:sp>
      <p:sp>
        <p:nvSpPr>
          <p:cNvPr id="197" name="TextBox 196">
            <a:extLst>
              <a:ext uri="{FF2B5EF4-FFF2-40B4-BE49-F238E27FC236}">
                <a16:creationId xmlns:a16="http://schemas.microsoft.com/office/drawing/2014/main" id="{F9CCD4E0-9A2A-4944-95E8-B1725FBA4DD5}"/>
              </a:ext>
            </a:extLst>
          </p:cNvPr>
          <p:cNvSpPr txBox="1">
            <a:spLocks noChangeArrowheads="1"/>
          </p:cNvSpPr>
          <p:nvPr/>
        </p:nvSpPr>
        <p:spPr bwMode="auto">
          <a:xfrm>
            <a:off x="130330" y="5901215"/>
            <a:ext cx="12308961" cy="830997"/>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fontAlgn="base">
              <a:spcBef>
                <a:spcPct val="0"/>
              </a:spcBef>
              <a:spcAft>
                <a:spcPct val="0"/>
              </a:spcAft>
              <a:defRPr>
                <a:solidFill>
                  <a:schemeClr val="tx1"/>
                </a:solidFill>
                <a:latin typeface="Corbel" panose="020B0503020204020204" pitchFamily="34" charset="0"/>
              </a:defRPr>
            </a:lvl6pPr>
            <a:lvl7pPr marL="2971800" indent="-228600" fontAlgn="base">
              <a:spcBef>
                <a:spcPct val="0"/>
              </a:spcBef>
              <a:spcAft>
                <a:spcPct val="0"/>
              </a:spcAft>
              <a:defRPr>
                <a:solidFill>
                  <a:schemeClr val="tx1"/>
                </a:solidFill>
                <a:latin typeface="Corbel" panose="020B0503020204020204" pitchFamily="34" charset="0"/>
              </a:defRPr>
            </a:lvl7pPr>
            <a:lvl8pPr marL="3429000" indent="-228600" fontAlgn="base">
              <a:spcBef>
                <a:spcPct val="0"/>
              </a:spcBef>
              <a:spcAft>
                <a:spcPct val="0"/>
              </a:spcAft>
              <a:defRPr>
                <a:solidFill>
                  <a:schemeClr val="tx1"/>
                </a:solidFill>
                <a:latin typeface="Corbel" panose="020B0503020204020204" pitchFamily="34" charset="0"/>
              </a:defRPr>
            </a:lvl8pPr>
            <a:lvl9pPr marL="3886200" indent="-228600" fontAlgn="base">
              <a:spcBef>
                <a:spcPct val="0"/>
              </a:spcBef>
              <a:spcAft>
                <a:spcPct val="0"/>
              </a:spcAft>
              <a:defRPr>
                <a:solidFill>
                  <a:schemeClr val="tx1"/>
                </a:solidFill>
                <a:latin typeface="Corbel" panose="020B0503020204020204" pitchFamily="34" charset="0"/>
              </a:defRPr>
            </a:lvl9pPr>
          </a:lstStyle>
          <a:p>
            <a:pPr>
              <a:buFont typeface="Wingdings" panose="05000000000000000000" pitchFamily="2" charset="2"/>
              <a:buChar char="q"/>
            </a:pPr>
            <a:r>
              <a:rPr lang="en-US" altLang="en-US" sz="2400" dirty="0"/>
              <a:t> Primary Lens Reflection 1</a:t>
            </a:r>
            <a:r>
              <a:rPr lang="en-US" altLang="en-US" sz="2400" baseline="30000" dirty="0"/>
              <a:t>st</a:t>
            </a:r>
            <a:r>
              <a:rPr lang="en-US" altLang="en-US" sz="2400" dirty="0"/>
              <a:t>  order ( &gt;&gt; Secondary reflections)</a:t>
            </a:r>
          </a:p>
          <a:p>
            <a:pPr>
              <a:buFont typeface="Wingdings" panose="05000000000000000000" pitchFamily="2" charset="2"/>
              <a:buChar char="q"/>
            </a:pPr>
            <a:r>
              <a:rPr lang="en-US" altLang="en-US" sz="2400" dirty="0">
                <a:sym typeface="Wingdings" panose="05000000000000000000" pitchFamily="2" charset="2"/>
              </a:rPr>
              <a:t> In the order of surface reflectivity times the number of lenses</a:t>
            </a:r>
          </a:p>
        </p:txBody>
      </p:sp>
      <p:cxnSp>
        <p:nvCxnSpPr>
          <p:cNvPr id="50" name="Straight Connector 49">
            <a:extLst>
              <a:ext uri="{FF2B5EF4-FFF2-40B4-BE49-F238E27FC236}">
                <a16:creationId xmlns:a16="http://schemas.microsoft.com/office/drawing/2014/main" id="{05032343-542D-4929-8F1C-519FA2E3DFFF}"/>
              </a:ext>
            </a:extLst>
          </p:cNvPr>
          <p:cNvCxnSpPr>
            <a:cxnSpLocks/>
          </p:cNvCxnSpPr>
          <p:nvPr/>
        </p:nvCxnSpPr>
        <p:spPr>
          <a:xfrm flipV="1">
            <a:off x="2100263" y="1407225"/>
            <a:ext cx="5855017" cy="1677439"/>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0" name="צורה חופשית 19"/>
          <p:cNvSpPr/>
          <p:nvPr/>
        </p:nvSpPr>
        <p:spPr>
          <a:xfrm>
            <a:off x="2688368" y="2621870"/>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5" name="צורה חופשית 74"/>
          <p:cNvSpPr/>
          <p:nvPr/>
        </p:nvSpPr>
        <p:spPr>
          <a:xfrm>
            <a:off x="2751484" y="2664687"/>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6" name="צורה חופשית 75"/>
          <p:cNvSpPr/>
          <p:nvPr/>
        </p:nvSpPr>
        <p:spPr>
          <a:xfrm>
            <a:off x="2810416" y="2706699"/>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8" name="צורה חופשית 77"/>
          <p:cNvSpPr/>
          <p:nvPr/>
        </p:nvSpPr>
        <p:spPr>
          <a:xfrm>
            <a:off x="2864934" y="2745820"/>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0" name="צורה חופשית 79"/>
          <p:cNvSpPr/>
          <p:nvPr/>
        </p:nvSpPr>
        <p:spPr>
          <a:xfrm>
            <a:off x="2445478" y="2449578"/>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1" name="צורה חופשית 80"/>
          <p:cNvSpPr/>
          <p:nvPr/>
        </p:nvSpPr>
        <p:spPr>
          <a:xfrm>
            <a:off x="2508594" y="2492395"/>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2" name="צורה חופשית 81"/>
          <p:cNvSpPr/>
          <p:nvPr/>
        </p:nvSpPr>
        <p:spPr>
          <a:xfrm>
            <a:off x="2570701" y="2537582"/>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4" name="צורה חופשית 83"/>
          <p:cNvSpPr/>
          <p:nvPr/>
        </p:nvSpPr>
        <p:spPr>
          <a:xfrm>
            <a:off x="2629981" y="2581465"/>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9" name="צורה חופשית 88"/>
          <p:cNvSpPr/>
          <p:nvPr/>
        </p:nvSpPr>
        <p:spPr>
          <a:xfrm>
            <a:off x="2448034" y="2356294"/>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0" name="צורה חופשית 89"/>
          <p:cNvSpPr/>
          <p:nvPr/>
        </p:nvSpPr>
        <p:spPr>
          <a:xfrm>
            <a:off x="2511150" y="2399111"/>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1" name="צורה חופשית 90"/>
          <p:cNvSpPr/>
          <p:nvPr/>
        </p:nvSpPr>
        <p:spPr>
          <a:xfrm>
            <a:off x="2570082" y="2441123"/>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E6E67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3" name="צורה חופשית 92"/>
          <p:cNvSpPr/>
          <p:nvPr/>
        </p:nvSpPr>
        <p:spPr>
          <a:xfrm>
            <a:off x="2629362" y="2485006"/>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D3E3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4" name="צורה חופשית 93"/>
          <p:cNvSpPr/>
          <p:nvPr/>
        </p:nvSpPr>
        <p:spPr>
          <a:xfrm>
            <a:off x="2687506" y="2526547"/>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5" name="צורה חופשית 94"/>
          <p:cNvSpPr/>
          <p:nvPr/>
        </p:nvSpPr>
        <p:spPr>
          <a:xfrm>
            <a:off x="2750622" y="2569364"/>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6" name="צורה חופשית 95"/>
          <p:cNvSpPr/>
          <p:nvPr/>
        </p:nvSpPr>
        <p:spPr>
          <a:xfrm>
            <a:off x="2809554" y="2611376"/>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E6E67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2" name="צורה חופשית 101"/>
          <p:cNvSpPr/>
          <p:nvPr/>
        </p:nvSpPr>
        <p:spPr>
          <a:xfrm>
            <a:off x="2868834" y="2655259"/>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D3E3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3" name="צורה חופשית 102"/>
          <p:cNvSpPr/>
          <p:nvPr/>
        </p:nvSpPr>
        <p:spPr>
          <a:xfrm>
            <a:off x="2448034" y="2261183"/>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9" name="צורה חופשית 108"/>
          <p:cNvSpPr/>
          <p:nvPr/>
        </p:nvSpPr>
        <p:spPr>
          <a:xfrm>
            <a:off x="2568086" y="2345327"/>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2" name="צורה חופשית 111"/>
          <p:cNvSpPr/>
          <p:nvPr/>
        </p:nvSpPr>
        <p:spPr>
          <a:xfrm>
            <a:off x="2626187" y="2386720"/>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E7DC9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4" name="צורה חופשית 113"/>
          <p:cNvSpPr/>
          <p:nvPr/>
        </p:nvSpPr>
        <p:spPr>
          <a:xfrm>
            <a:off x="2503494" y="2301085"/>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EBA8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6" name="צורה חופשית 115"/>
          <p:cNvSpPr/>
          <p:nvPr/>
        </p:nvSpPr>
        <p:spPr>
          <a:xfrm>
            <a:off x="2690272" y="2429018"/>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7" name="צורה חופשית 116"/>
          <p:cNvSpPr/>
          <p:nvPr/>
        </p:nvSpPr>
        <p:spPr>
          <a:xfrm>
            <a:off x="2810324" y="2513162"/>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8" name="צורה חופשית 117"/>
          <p:cNvSpPr/>
          <p:nvPr/>
        </p:nvSpPr>
        <p:spPr>
          <a:xfrm>
            <a:off x="2868425" y="2554555"/>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E7DC9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9" name="צורה חופשית 118"/>
          <p:cNvSpPr/>
          <p:nvPr/>
        </p:nvSpPr>
        <p:spPr>
          <a:xfrm>
            <a:off x="2745732" y="2468920"/>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EBA8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8" name="TextBox 27"/>
          <p:cNvSpPr txBox="1"/>
          <p:nvPr/>
        </p:nvSpPr>
        <p:spPr>
          <a:xfrm>
            <a:off x="1440333" y="1888390"/>
            <a:ext cx="1084288" cy="430887"/>
          </a:xfrm>
          <a:prstGeom prst="rect">
            <a:avLst/>
          </a:prstGeom>
          <a:noFill/>
        </p:spPr>
        <p:txBody>
          <a:bodyPr wrap="square" rtlCol="1">
            <a:spAutoFit/>
          </a:bodyPr>
          <a:lstStyle/>
          <a:p>
            <a:r>
              <a:rPr lang="en-US" sz="2200" dirty="0"/>
              <a:t>pixels</a:t>
            </a:r>
            <a:endParaRPr lang="he-IL" sz="2200" dirty="0"/>
          </a:p>
        </p:txBody>
      </p:sp>
      <p:sp>
        <p:nvSpPr>
          <p:cNvPr id="124" name="TextBox 123"/>
          <p:cNvSpPr txBox="1"/>
          <p:nvPr/>
        </p:nvSpPr>
        <p:spPr>
          <a:xfrm>
            <a:off x="2321175" y="3810852"/>
            <a:ext cx="1500655" cy="430887"/>
          </a:xfrm>
          <a:prstGeom prst="rect">
            <a:avLst/>
          </a:prstGeom>
          <a:noFill/>
        </p:spPr>
        <p:txBody>
          <a:bodyPr wrap="square" rtlCol="1">
            <a:spAutoFit/>
          </a:bodyPr>
          <a:lstStyle/>
          <a:p>
            <a:r>
              <a:rPr lang="en-US" sz="2200" dirty="0"/>
              <a:t>Filter array</a:t>
            </a:r>
            <a:endParaRPr lang="he-IL" sz="2200" dirty="0"/>
          </a:p>
        </p:txBody>
      </p:sp>
      <p:sp>
        <p:nvSpPr>
          <p:cNvPr id="128" name="TextBox 127"/>
          <p:cNvSpPr txBox="1"/>
          <p:nvPr/>
        </p:nvSpPr>
        <p:spPr>
          <a:xfrm>
            <a:off x="1399798" y="3041411"/>
            <a:ext cx="2124850" cy="769441"/>
          </a:xfrm>
          <a:prstGeom prst="rect">
            <a:avLst/>
          </a:prstGeom>
          <a:noFill/>
        </p:spPr>
        <p:txBody>
          <a:bodyPr wrap="square" rtlCol="1">
            <a:spAutoFit/>
          </a:bodyPr>
          <a:lstStyle/>
          <a:p>
            <a:r>
              <a:rPr lang="en-US" sz="2200" dirty="0"/>
              <a:t>Optical </a:t>
            </a:r>
          </a:p>
          <a:p>
            <a:r>
              <a:rPr lang="en-US" sz="2200" dirty="0"/>
              <a:t>axis</a:t>
            </a:r>
            <a:endParaRPr lang="he-IL" sz="2200" dirty="0"/>
          </a:p>
        </p:txBody>
      </p:sp>
      <p:sp>
        <p:nvSpPr>
          <p:cNvPr id="129" name="TextBox 128"/>
          <p:cNvSpPr txBox="1"/>
          <p:nvPr/>
        </p:nvSpPr>
        <p:spPr>
          <a:xfrm>
            <a:off x="4735055" y="2936288"/>
            <a:ext cx="2124850" cy="430887"/>
          </a:xfrm>
          <a:prstGeom prst="rect">
            <a:avLst/>
          </a:prstGeom>
          <a:noFill/>
        </p:spPr>
        <p:txBody>
          <a:bodyPr wrap="square" rtlCol="1">
            <a:spAutoFit/>
          </a:bodyPr>
          <a:lstStyle/>
          <a:p>
            <a:r>
              <a:rPr lang="en-US" sz="2200" dirty="0"/>
              <a:t>Lens</a:t>
            </a:r>
            <a:endParaRPr lang="he-IL" sz="2200" dirty="0"/>
          </a:p>
        </p:txBody>
      </p:sp>
      <p:sp>
        <p:nvSpPr>
          <p:cNvPr id="130" name="TextBox 129"/>
          <p:cNvSpPr txBox="1"/>
          <p:nvPr/>
        </p:nvSpPr>
        <p:spPr>
          <a:xfrm>
            <a:off x="6456319" y="2428432"/>
            <a:ext cx="2124850" cy="430887"/>
          </a:xfrm>
          <a:prstGeom prst="rect">
            <a:avLst/>
          </a:prstGeom>
          <a:noFill/>
        </p:spPr>
        <p:txBody>
          <a:bodyPr wrap="square" rtlCol="1">
            <a:spAutoFit/>
          </a:bodyPr>
          <a:lstStyle/>
          <a:p>
            <a:r>
              <a:rPr lang="en-US" sz="2200" dirty="0"/>
              <a:t>Lens</a:t>
            </a:r>
            <a:endParaRPr lang="he-IL" sz="2200" dirty="0"/>
          </a:p>
        </p:txBody>
      </p:sp>
      <p:sp>
        <p:nvSpPr>
          <p:cNvPr id="131" name="TextBox 130"/>
          <p:cNvSpPr txBox="1"/>
          <p:nvPr/>
        </p:nvSpPr>
        <p:spPr>
          <a:xfrm>
            <a:off x="6886027" y="226332"/>
            <a:ext cx="2124850" cy="430887"/>
          </a:xfrm>
          <a:prstGeom prst="rect">
            <a:avLst/>
          </a:prstGeom>
          <a:noFill/>
        </p:spPr>
        <p:txBody>
          <a:bodyPr wrap="square" rtlCol="1">
            <a:spAutoFit/>
          </a:bodyPr>
          <a:lstStyle/>
          <a:p>
            <a:r>
              <a:rPr lang="en-US" sz="2200" dirty="0"/>
              <a:t>Lens reflection</a:t>
            </a:r>
            <a:endParaRPr lang="he-IL" sz="2200" dirty="0"/>
          </a:p>
        </p:txBody>
      </p:sp>
      <p:sp>
        <p:nvSpPr>
          <p:cNvPr id="134" name="צורה חופשית 133"/>
          <p:cNvSpPr/>
          <p:nvPr/>
        </p:nvSpPr>
        <p:spPr>
          <a:xfrm>
            <a:off x="2685235" y="2904757"/>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5" name="צורה חופשית 134"/>
          <p:cNvSpPr/>
          <p:nvPr/>
        </p:nvSpPr>
        <p:spPr>
          <a:xfrm>
            <a:off x="2748351" y="2947574"/>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6" name="צורה חופשית 135"/>
          <p:cNvSpPr/>
          <p:nvPr/>
        </p:nvSpPr>
        <p:spPr>
          <a:xfrm>
            <a:off x="2807283" y="2989586"/>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7" name="צורה חופשית 136"/>
          <p:cNvSpPr/>
          <p:nvPr/>
        </p:nvSpPr>
        <p:spPr>
          <a:xfrm>
            <a:off x="2861801" y="3028707"/>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8" name="צורה חופשית 137"/>
          <p:cNvSpPr/>
          <p:nvPr/>
        </p:nvSpPr>
        <p:spPr>
          <a:xfrm>
            <a:off x="2684373" y="2809434"/>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9" name="צורה חופשית 138"/>
          <p:cNvSpPr/>
          <p:nvPr/>
        </p:nvSpPr>
        <p:spPr>
          <a:xfrm>
            <a:off x="2747489" y="2852251"/>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0" name="צורה חופשית 139"/>
          <p:cNvSpPr/>
          <p:nvPr/>
        </p:nvSpPr>
        <p:spPr>
          <a:xfrm>
            <a:off x="2806421" y="2894263"/>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E6E67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1" name="צורה חופשית 140"/>
          <p:cNvSpPr/>
          <p:nvPr/>
        </p:nvSpPr>
        <p:spPr>
          <a:xfrm>
            <a:off x="2865701" y="2938146"/>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D3E3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2" name="צורה חופשית 141"/>
          <p:cNvSpPr/>
          <p:nvPr/>
        </p:nvSpPr>
        <p:spPr>
          <a:xfrm>
            <a:off x="2687139" y="2711905"/>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3" name="צורה חופשית 142"/>
          <p:cNvSpPr/>
          <p:nvPr/>
        </p:nvSpPr>
        <p:spPr>
          <a:xfrm>
            <a:off x="2807191" y="2796049"/>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4" name="צורה חופשית 143"/>
          <p:cNvSpPr/>
          <p:nvPr/>
        </p:nvSpPr>
        <p:spPr>
          <a:xfrm>
            <a:off x="2865292" y="2837442"/>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E7DC9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5" name="צורה חופשית 144"/>
          <p:cNvSpPr/>
          <p:nvPr/>
        </p:nvSpPr>
        <p:spPr>
          <a:xfrm>
            <a:off x="2742599" y="2751807"/>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EBA8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6" name="צורה חופשית 145"/>
          <p:cNvSpPr/>
          <p:nvPr/>
        </p:nvSpPr>
        <p:spPr>
          <a:xfrm>
            <a:off x="2447075" y="2740024"/>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7" name="צורה חופשית 146"/>
          <p:cNvSpPr/>
          <p:nvPr/>
        </p:nvSpPr>
        <p:spPr>
          <a:xfrm>
            <a:off x="2510191" y="2782841"/>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8" name="צורה חופשית 147"/>
          <p:cNvSpPr/>
          <p:nvPr/>
        </p:nvSpPr>
        <p:spPr>
          <a:xfrm>
            <a:off x="2569123" y="2824853"/>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9" name="צורה חופשית 148"/>
          <p:cNvSpPr/>
          <p:nvPr/>
        </p:nvSpPr>
        <p:spPr>
          <a:xfrm>
            <a:off x="2623641" y="2863974"/>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0" name="צורה חופשית 149"/>
          <p:cNvSpPr/>
          <p:nvPr/>
        </p:nvSpPr>
        <p:spPr>
          <a:xfrm>
            <a:off x="2446213" y="2644701"/>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1" name="צורה חופשית 150"/>
          <p:cNvSpPr/>
          <p:nvPr/>
        </p:nvSpPr>
        <p:spPr>
          <a:xfrm>
            <a:off x="2509329" y="2687518"/>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2" name="צורה חופשית 151"/>
          <p:cNvSpPr/>
          <p:nvPr/>
        </p:nvSpPr>
        <p:spPr>
          <a:xfrm>
            <a:off x="2568261" y="2729530"/>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E6E67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3" name="צורה חופשית 152"/>
          <p:cNvSpPr/>
          <p:nvPr/>
        </p:nvSpPr>
        <p:spPr>
          <a:xfrm>
            <a:off x="2627541" y="2773413"/>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D3E3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4" name="צורה חופשית 153"/>
          <p:cNvSpPr/>
          <p:nvPr/>
        </p:nvSpPr>
        <p:spPr>
          <a:xfrm>
            <a:off x="2448979" y="2547172"/>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5" name="צורה חופשית 154"/>
          <p:cNvSpPr/>
          <p:nvPr/>
        </p:nvSpPr>
        <p:spPr>
          <a:xfrm>
            <a:off x="2569031" y="2631316"/>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6" name="צורה חופשית 155"/>
          <p:cNvSpPr/>
          <p:nvPr/>
        </p:nvSpPr>
        <p:spPr>
          <a:xfrm>
            <a:off x="2627132" y="2672709"/>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E7DC9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7" name="צורה חופשית 156"/>
          <p:cNvSpPr/>
          <p:nvPr/>
        </p:nvSpPr>
        <p:spPr>
          <a:xfrm>
            <a:off x="2504439" y="2587074"/>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EBA8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9" name="צורה חופשית 158"/>
          <p:cNvSpPr/>
          <p:nvPr/>
        </p:nvSpPr>
        <p:spPr>
          <a:xfrm>
            <a:off x="2809055" y="2988276"/>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0" name="צורה חופשית 159"/>
          <p:cNvSpPr/>
          <p:nvPr/>
        </p:nvSpPr>
        <p:spPr>
          <a:xfrm>
            <a:off x="2863573" y="3027397"/>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1" name="צורה חופשית 160"/>
          <p:cNvSpPr/>
          <p:nvPr/>
        </p:nvSpPr>
        <p:spPr>
          <a:xfrm>
            <a:off x="2683874" y="3186334"/>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2" name="צורה חופשית 161"/>
          <p:cNvSpPr/>
          <p:nvPr/>
        </p:nvSpPr>
        <p:spPr>
          <a:xfrm>
            <a:off x="2746990" y="3229151"/>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3" name="צורה חופשית 162"/>
          <p:cNvSpPr/>
          <p:nvPr/>
        </p:nvSpPr>
        <p:spPr>
          <a:xfrm>
            <a:off x="2805922" y="3271163"/>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4" name="צורה חופשית 163"/>
          <p:cNvSpPr/>
          <p:nvPr/>
        </p:nvSpPr>
        <p:spPr>
          <a:xfrm>
            <a:off x="2860440" y="3310284"/>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5" name="צורה חופשית 164"/>
          <p:cNvSpPr/>
          <p:nvPr/>
        </p:nvSpPr>
        <p:spPr>
          <a:xfrm>
            <a:off x="2683012" y="3091011"/>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6" name="צורה חופשית 165"/>
          <p:cNvSpPr/>
          <p:nvPr/>
        </p:nvSpPr>
        <p:spPr>
          <a:xfrm>
            <a:off x="2746128" y="3133828"/>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7" name="צורה חופשית 166"/>
          <p:cNvSpPr/>
          <p:nvPr/>
        </p:nvSpPr>
        <p:spPr>
          <a:xfrm>
            <a:off x="2805060" y="3175840"/>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E6E67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8" name="צורה חופשית 167"/>
          <p:cNvSpPr/>
          <p:nvPr/>
        </p:nvSpPr>
        <p:spPr>
          <a:xfrm>
            <a:off x="2864340" y="3219723"/>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D3E3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9" name="צורה חופשית 168"/>
          <p:cNvSpPr/>
          <p:nvPr/>
        </p:nvSpPr>
        <p:spPr>
          <a:xfrm>
            <a:off x="2685778" y="2993482"/>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0" name="צורה חופשית 169"/>
          <p:cNvSpPr/>
          <p:nvPr/>
        </p:nvSpPr>
        <p:spPr>
          <a:xfrm>
            <a:off x="2805830" y="3077626"/>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1" name="צורה חופשית 170"/>
          <p:cNvSpPr/>
          <p:nvPr/>
        </p:nvSpPr>
        <p:spPr>
          <a:xfrm>
            <a:off x="2863931" y="3119019"/>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E7DC9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2" name="צורה חופשית 171"/>
          <p:cNvSpPr/>
          <p:nvPr/>
        </p:nvSpPr>
        <p:spPr>
          <a:xfrm>
            <a:off x="2741238" y="3033384"/>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EBA8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4" name="צורה חופשית 173"/>
          <p:cNvSpPr/>
          <p:nvPr/>
        </p:nvSpPr>
        <p:spPr>
          <a:xfrm>
            <a:off x="3048694" y="3157398"/>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5" name="צורה חופשית 174"/>
          <p:cNvSpPr/>
          <p:nvPr/>
        </p:nvSpPr>
        <p:spPr>
          <a:xfrm>
            <a:off x="3103212" y="3196519"/>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6" name="צורה חופשית 175"/>
          <p:cNvSpPr/>
          <p:nvPr/>
        </p:nvSpPr>
        <p:spPr>
          <a:xfrm>
            <a:off x="2923513" y="3355456"/>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7" name="צורה חופשית 176"/>
          <p:cNvSpPr/>
          <p:nvPr/>
        </p:nvSpPr>
        <p:spPr>
          <a:xfrm>
            <a:off x="2986629" y="3398273"/>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8" name="צורה חופשית 177"/>
          <p:cNvSpPr/>
          <p:nvPr/>
        </p:nvSpPr>
        <p:spPr>
          <a:xfrm>
            <a:off x="3045561" y="3440285"/>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9" name="צורה חופשית 178"/>
          <p:cNvSpPr/>
          <p:nvPr/>
        </p:nvSpPr>
        <p:spPr>
          <a:xfrm>
            <a:off x="3100079" y="3479406"/>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0" name="צורה חופשית 179"/>
          <p:cNvSpPr/>
          <p:nvPr/>
        </p:nvSpPr>
        <p:spPr>
          <a:xfrm>
            <a:off x="2922651" y="3260133"/>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1" name="צורה חופשית 180"/>
          <p:cNvSpPr/>
          <p:nvPr/>
        </p:nvSpPr>
        <p:spPr>
          <a:xfrm>
            <a:off x="2985767" y="3302950"/>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2" name="צורה חופשית 181"/>
          <p:cNvSpPr/>
          <p:nvPr/>
        </p:nvSpPr>
        <p:spPr>
          <a:xfrm>
            <a:off x="3044699" y="3344962"/>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E6E67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3" name="צורה חופשית 182"/>
          <p:cNvSpPr/>
          <p:nvPr/>
        </p:nvSpPr>
        <p:spPr>
          <a:xfrm>
            <a:off x="3103979" y="3388845"/>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D3E3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4" name="צורה חופשית 183"/>
          <p:cNvSpPr/>
          <p:nvPr/>
        </p:nvSpPr>
        <p:spPr>
          <a:xfrm>
            <a:off x="2925417" y="3162604"/>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5" name="צורה חופשית 184"/>
          <p:cNvSpPr/>
          <p:nvPr/>
        </p:nvSpPr>
        <p:spPr>
          <a:xfrm>
            <a:off x="3045469" y="3246748"/>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6" name="צורה חופשית 185"/>
          <p:cNvSpPr/>
          <p:nvPr/>
        </p:nvSpPr>
        <p:spPr>
          <a:xfrm>
            <a:off x="3103570" y="3288141"/>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E7DC9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7" name="צורה חופשית 186"/>
          <p:cNvSpPr/>
          <p:nvPr/>
        </p:nvSpPr>
        <p:spPr>
          <a:xfrm>
            <a:off x="2980877" y="3202506"/>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EBA8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9" name="צורה חופשית 188"/>
          <p:cNvSpPr/>
          <p:nvPr/>
        </p:nvSpPr>
        <p:spPr>
          <a:xfrm>
            <a:off x="3048902" y="2870651"/>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90" name="צורה חופשית 189"/>
          <p:cNvSpPr/>
          <p:nvPr/>
        </p:nvSpPr>
        <p:spPr>
          <a:xfrm>
            <a:off x="3103420" y="2909772"/>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91" name="צורה חופשית 190"/>
          <p:cNvSpPr/>
          <p:nvPr/>
        </p:nvSpPr>
        <p:spPr>
          <a:xfrm>
            <a:off x="2923721" y="3068709"/>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92" name="צורה חופשית 191"/>
          <p:cNvSpPr/>
          <p:nvPr/>
        </p:nvSpPr>
        <p:spPr>
          <a:xfrm>
            <a:off x="2986837" y="3111526"/>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94" name="צורה חופשית 193"/>
          <p:cNvSpPr/>
          <p:nvPr/>
        </p:nvSpPr>
        <p:spPr>
          <a:xfrm>
            <a:off x="3045769" y="3153538"/>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95" name="צורה חופשית 194"/>
          <p:cNvSpPr/>
          <p:nvPr/>
        </p:nvSpPr>
        <p:spPr>
          <a:xfrm>
            <a:off x="3100287" y="3192659"/>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96" name="צורה חופשית 195"/>
          <p:cNvSpPr/>
          <p:nvPr/>
        </p:nvSpPr>
        <p:spPr>
          <a:xfrm>
            <a:off x="2922859" y="2973386"/>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98" name="צורה חופשית 197"/>
          <p:cNvSpPr/>
          <p:nvPr/>
        </p:nvSpPr>
        <p:spPr>
          <a:xfrm>
            <a:off x="2985975" y="3016203"/>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99" name="צורה חופשית 198"/>
          <p:cNvSpPr/>
          <p:nvPr/>
        </p:nvSpPr>
        <p:spPr>
          <a:xfrm>
            <a:off x="3044907" y="3058215"/>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E6E67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00" name="צורה חופשית 199"/>
          <p:cNvSpPr/>
          <p:nvPr/>
        </p:nvSpPr>
        <p:spPr>
          <a:xfrm>
            <a:off x="3104187" y="3102098"/>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D3E3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01" name="צורה חופשית 200"/>
          <p:cNvSpPr/>
          <p:nvPr/>
        </p:nvSpPr>
        <p:spPr>
          <a:xfrm>
            <a:off x="2925625" y="2875857"/>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02" name="צורה חופשית 201"/>
          <p:cNvSpPr/>
          <p:nvPr/>
        </p:nvSpPr>
        <p:spPr>
          <a:xfrm>
            <a:off x="3045677" y="2960001"/>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03" name="צורה חופשית 202"/>
          <p:cNvSpPr/>
          <p:nvPr/>
        </p:nvSpPr>
        <p:spPr>
          <a:xfrm>
            <a:off x="3103778" y="3001394"/>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E7DC9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04" name="צורה חופשית 203"/>
          <p:cNvSpPr/>
          <p:nvPr/>
        </p:nvSpPr>
        <p:spPr>
          <a:xfrm>
            <a:off x="2985847" y="2918140"/>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EBA8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08" name="צורה חופשית 207"/>
          <p:cNvSpPr/>
          <p:nvPr/>
        </p:nvSpPr>
        <p:spPr>
          <a:xfrm>
            <a:off x="2926262" y="2782589"/>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09" name="צורה חופשית 208"/>
          <p:cNvSpPr/>
          <p:nvPr/>
        </p:nvSpPr>
        <p:spPr>
          <a:xfrm>
            <a:off x="2989378" y="2825406"/>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10" name="צורה חופשית 209"/>
          <p:cNvSpPr/>
          <p:nvPr/>
        </p:nvSpPr>
        <p:spPr>
          <a:xfrm>
            <a:off x="3048310" y="2867418"/>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11" name="צורה חופשית 210"/>
          <p:cNvSpPr/>
          <p:nvPr/>
        </p:nvSpPr>
        <p:spPr>
          <a:xfrm>
            <a:off x="3102828" y="2906539"/>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12" name="צורה חופשית 211"/>
          <p:cNvSpPr/>
          <p:nvPr/>
        </p:nvSpPr>
        <p:spPr>
          <a:xfrm>
            <a:off x="2925400" y="2687266"/>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13" name="צורה חופשית 212"/>
          <p:cNvSpPr/>
          <p:nvPr/>
        </p:nvSpPr>
        <p:spPr>
          <a:xfrm>
            <a:off x="2988516" y="2730083"/>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14" name="צורה חופשית 213"/>
          <p:cNvSpPr/>
          <p:nvPr/>
        </p:nvSpPr>
        <p:spPr>
          <a:xfrm>
            <a:off x="3047448" y="2772095"/>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E6E67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15" name="צורה חופשית 214"/>
          <p:cNvSpPr/>
          <p:nvPr/>
        </p:nvSpPr>
        <p:spPr>
          <a:xfrm>
            <a:off x="3106728" y="2815978"/>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D3E3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16" name="צורה חופשית 215"/>
          <p:cNvSpPr/>
          <p:nvPr/>
        </p:nvSpPr>
        <p:spPr>
          <a:xfrm>
            <a:off x="2928166" y="2589737"/>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17" name="צורה חופשית 216"/>
          <p:cNvSpPr/>
          <p:nvPr/>
        </p:nvSpPr>
        <p:spPr>
          <a:xfrm>
            <a:off x="3048218" y="2673881"/>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18" name="צורה חופשית 217"/>
          <p:cNvSpPr/>
          <p:nvPr/>
        </p:nvSpPr>
        <p:spPr>
          <a:xfrm>
            <a:off x="3106319" y="2715274"/>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E7DC9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19" name="צורה חופשית 218"/>
          <p:cNvSpPr/>
          <p:nvPr/>
        </p:nvSpPr>
        <p:spPr>
          <a:xfrm>
            <a:off x="2988388" y="2627258"/>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EBA8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21" name="צורה חופשית 220"/>
          <p:cNvSpPr/>
          <p:nvPr/>
        </p:nvSpPr>
        <p:spPr>
          <a:xfrm>
            <a:off x="2572490" y="2823120"/>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22" name="צורה חופשית 221"/>
          <p:cNvSpPr/>
          <p:nvPr/>
        </p:nvSpPr>
        <p:spPr>
          <a:xfrm>
            <a:off x="2627008" y="2862241"/>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23" name="צורה חופשית 222"/>
          <p:cNvSpPr/>
          <p:nvPr/>
        </p:nvSpPr>
        <p:spPr>
          <a:xfrm>
            <a:off x="2447309" y="3021178"/>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24" name="צורה חופשית 223"/>
          <p:cNvSpPr/>
          <p:nvPr/>
        </p:nvSpPr>
        <p:spPr>
          <a:xfrm>
            <a:off x="2510425" y="3063995"/>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25" name="צורה חופשית 224"/>
          <p:cNvSpPr/>
          <p:nvPr/>
        </p:nvSpPr>
        <p:spPr>
          <a:xfrm>
            <a:off x="2569357" y="3106007"/>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26" name="צורה חופשית 225"/>
          <p:cNvSpPr/>
          <p:nvPr/>
        </p:nvSpPr>
        <p:spPr>
          <a:xfrm>
            <a:off x="2623875" y="3145128"/>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27" name="צורה חופשית 226"/>
          <p:cNvSpPr/>
          <p:nvPr/>
        </p:nvSpPr>
        <p:spPr>
          <a:xfrm>
            <a:off x="2446447" y="2925855"/>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28" name="צורה חופשית 227"/>
          <p:cNvSpPr/>
          <p:nvPr/>
        </p:nvSpPr>
        <p:spPr>
          <a:xfrm>
            <a:off x="2509563" y="2968672"/>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29" name="צורה חופשית 228"/>
          <p:cNvSpPr/>
          <p:nvPr/>
        </p:nvSpPr>
        <p:spPr>
          <a:xfrm>
            <a:off x="2568495" y="3010684"/>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E6E67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30" name="צורה חופשית 229"/>
          <p:cNvSpPr/>
          <p:nvPr/>
        </p:nvSpPr>
        <p:spPr>
          <a:xfrm>
            <a:off x="2627775" y="3054567"/>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D3E3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31" name="צורה חופשית 230"/>
          <p:cNvSpPr/>
          <p:nvPr/>
        </p:nvSpPr>
        <p:spPr>
          <a:xfrm>
            <a:off x="2449213" y="2828326"/>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32" name="צורה חופשית 231"/>
          <p:cNvSpPr/>
          <p:nvPr/>
        </p:nvSpPr>
        <p:spPr>
          <a:xfrm>
            <a:off x="2569265" y="2912470"/>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33" name="צורה חופשית 232"/>
          <p:cNvSpPr/>
          <p:nvPr/>
        </p:nvSpPr>
        <p:spPr>
          <a:xfrm>
            <a:off x="2627366" y="2953863"/>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E7DC9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34" name="צורה חופשית 233"/>
          <p:cNvSpPr/>
          <p:nvPr/>
        </p:nvSpPr>
        <p:spPr>
          <a:xfrm>
            <a:off x="2504673" y="2868228"/>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EBA8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3832606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par>
                                <p:cTn id="13" presetID="18" presetClass="entr" presetSubtype="3" fill="hold" nodeType="withEffect">
                                  <p:stCondLst>
                                    <p:cond delay="1000"/>
                                  </p:stCondLst>
                                  <p:childTnLst>
                                    <p:set>
                                      <p:cBhvr>
                                        <p:cTn id="14" dur="1" fill="hold">
                                          <p:stCondLst>
                                            <p:cond delay="0"/>
                                          </p:stCondLst>
                                        </p:cTn>
                                        <p:tgtEl>
                                          <p:spTgt spid="13"/>
                                        </p:tgtEl>
                                        <p:attrNameLst>
                                          <p:attrName>style.visibility</p:attrName>
                                        </p:attrNameLst>
                                      </p:cBhvr>
                                      <p:to>
                                        <p:strVal val="visible"/>
                                      </p:to>
                                    </p:set>
                                    <p:animEffect transition="in" filter="strips(upRight)">
                                      <p:cBhvr>
                                        <p:cTn id="15" dur="500"/>
                                        <p:tgtEl>
                                          <p:spTgt spid="13"/>
                                        </p:tgtEl>
                                      </p:cBhvr>
                                    </p:animEffect>
                                  </p:childTnLst>
                                </p:cTn>
                              </p:par>
                              <p:par>
                                <p:cTn id="16" presetID="18" presetClass="entr" presetSubtype="12" fill="hold" nodeType="withEffect">
                                  <p:stCondLst>
                                    <p:cond delay="1000"/>
                                  </p:stCondLst>
                                  <p:childTnLst>
                                    <p:set>
                                      <p:cBhvr>
                                        <p:cTn id="17" dur="1" fill="hold">
                                          <p:stCondLst>
                                            <p:cond delay="0"/>
                                          </p:stCondLst>
                                        </p:cTn>
                                        <p:tgtEl>
                                          <p:spTgt spid="9"/>
                                        </p:tgtEl>
                                        <p:attrNameLst>
                                          <p:attrName>style.visibility</p:attrName>
                                        </p:attrNameLst>
                                      </p:cBhvr>
                                      <p:to>
                                        <p:strVal val="visible"/>
                                      </p:to>
                                    </p:set>
                                    <p:animEffect transition="in" filter="strips(downLeft)">
                                      <p:cBhvr>
                                        <p:cTn id="18" dur="500"/>
                                        <p:tgtEl>
                                          <p:spTgt spid="9"/>
                                        </p:tgtEl>
                                      </p:cBhvr>
                                    </p:animEffect>
                                  </p:childTnLst>
                                </p:cTn>
                              </p:par>
                            </p:childTnLst>
                          </p:cTn>
                        </p:par>
                        <p:par>
                          <p:cTn id="19" fill="hold">
                            <p:stCondLst>
                              <p:cond delay="1500"/>
                            </p:stCondLst>
                            <p:childTnLst>
                              <p:par>
                                <p:cTn id="20" presetID="18" presetClass="entr" presetSubtype="3" fill="hold" nodeType="afterEffect">
                                  <p:stCondLst>
                                    <p:cond delay="1000"/>
                                  </p:stCondLst>
                                  <p:childTnLst>
                                    <p:set>
                                      <p:cBhvr>
                                        <p:cTn id="21" dur="1" fill="hold">
                                          <p:stCondLst>
                                            <p:cond delay="0"/>
                                          </p:stCondLst>
                                        </p:cTn>
                                        <p:tgtEl>
                                          <p:spTgt spid="14"/>
                                        </p:tgtEl>
                                        <p:attrNameLst>
                                          <p:attrName>style.visibility</p:attrName>
                                        </p:attrNameLst>
                                      </p:cBhvr>
                                      <p:to>
                                        <p:strVal val="visible"/>
                                      </p:to>
                                    </p:set>
                                    <p:animEffect transition="in" filter="strips(upRight)">
                                      <p:cBhvr>
                                        <p:cTn id="22" dur="500"/>
                                        <p:tgtEl>
                                          <p:spTgt spid="14"/>
                                        </p:tgtEl>
                                      </p:cBhvr>
                                    </p:animEffect>
                                  </p:childTnLst>
                                </p:cTn>
                              </p:par>
                              <p:par>
                                <p:cTn id="23" presetID="18" presetClass="entr" presetSubtype="12" fill="hold" nodeType="withEffect">
                                  <p:stCondLst>
                                    <p:cond delay="1000"/>
                                  </p:stCondLst>
                                  <p:childTnLst>
                                    <p:set>
                                      <p:cBhvr>
                                        <p:cTn id="24" dur="1" fill="hold">
                                          <p:stCondLst>
                                            <p:cond delay="0"/>
                                          </p:stCondLst>
                                        </p:cTn>
                                        <p:tgtEl>
                                          <p:spTgt spid="10"/>
                                        </p:tgtEl>
                                        <p:attrNameLst>
                                          <p:attrName>style.visibility</p:attrName>
                                        </p:attrNameLst>
                                      </p:cBhvr>
                                      <p:to>
                                        <p:strVal val="visible"/>
                                      </p:to>
                                    </p:set>
                                    <p:animEffect transition="in" filter="strips(downLeft)">
                                      <p:cBhvr>
                                        <p:cTn id="25" dur="500"/>
                                        <p:tgtEl>
                                          <p:spTgt spid="10"/>
                                        </p:tgtEl>
                                      </p:cBhvr>
                                    </p:animEffect>
                                  </p:childTnLst>
                                </p:cTn>
                              </p:par>
                              <p:par>
                                <p:cTn id="26" presetID="18" presetClass="entr" presetSubtype="12" fill="hold" nodeType="withEffect">
                                  <p:stCondLst>
                                    <p:cond delay="2000"/>
                                  </p:stCondLst>
                                  <p:childTnLst>
                                    <p:set>
                                      <p:cBhvr>
                                        <p:cTn id="27" dur="1" fill="hold">
                                          <p:stCondLst>
                                            <p:cond delay="0"/>
                                          </p:stCondLst>
                                        </p:cTn>
                                        <p:tgtEl>
                                          <p:spTgt spid="11"/>
                                        </p:tgtEl>
                                        <p:attrNameLst>
                                          <p:attrName>style.visibility</p:attrName>
                                        </p:attrNameLst>
                                      </p:cBhvr>
                                      <p:to>
                                        <p:strVal val="visible"/>
                                      </p:to>
                                    </p:set>
                                    <p:animEffect transition="in" filter="strips(downLeft)">
                                      <p:cBhvr>
                                        <p:cTn id="28" dur="500"/>
                                        <p:tgtEl>
                                          <p:spTgt spid="11"/>
                                        </p:tgtEl>
                                      </p:cBhvr>
                                    </p:animEffect>
                                  </p:childTnLst>
                                </p:cTn>
                              </p:par>
                            </p:childTnLst>
                          </p:cTn>
                        </p:par>
                        <p:par>
                          <p:cTn id="29" fill="hold">
                            <p:stCondLst>
                              <p:cond delay="4000"/>
                            </p:stCondLst>
                            <p:childTnLst>
                              <p:par>
                                <p:cTn id="30" presetID="18" presetClass="entr" presetSubtype="6" fill="hold" nodeType="afterEffect">
                                  <p:stCondLst>
                                    <p:cond delay="1000"/>
                                  </p:stCondLst>
                                  <p:childTnLst>
                                    <p:set>
                                      <p:cBhvr>
                                        <p:cTn id="31" dur="1" fill="hold">
                                          <p:stCondLst>
                                            <p:cond delay="0"/>
                                          </p:stCondLst>
                                        </p:cTn>
                                        <p:tgtEl>
                                          <p:spTgt spid="15"/>
                                        </p:tgtEl>
                                        <p:attrNameLst>
                                          <p:attrName>style.visibility</p:attrName>
                                        </p:attrNameLst>
                                      </p:cBhvr>
                                      <p:to>
                                        <p:strVal val="visible"/>
                                      </p:to>
                                    </p:set>
                                    <p:animEffect transition="in" filter="strips(downRight)">
                                      <p:cBhvr>
                                        <p:cTn id="32" dur="500"/>
                                        <p:tgtEl>
                                          <p:spTgt spid="15"/>
                                        </p:tgtEl>
                                      </p:cBhvr>
                                    </p:animEffect>
                                  </p:childTnLst>
                                </p:cTn>
                              </p:par>
                              <p:par>
                                <p:cTn id="33" presetID="18" presetClass="entr" presetSubtype="12" fill="hold" nodeType="withEffect">
                                  <p:stCondLst>
                                    <p:cond delay="1000"/>
                                  </p:stCondLst>
                                  <p:childTnLst>
                                    <p:set>
                                      <p:cBhvr>
                                        <p:cTn id="34" dur="1" fill="hold">
                                          <p:stCondLst>
                                            <p:cond delay="0"/>
                                          </p:stCondLst>
                                        </p:cTn>
                                        <p:tgtEl>
                                          <p:spTgt spid="12"/>
                                        </p:tgtEl>
                                        <p:attrNameLst>
                                          <p:attrName>style.visibility</p:attrName>
                                        </p:attrNameLst>
                                      </p:cBhvr>
                                      <p:to>
                                        <p:strVal val="visible"/>
                                      </p:to>
                                    </p:set>
                                    <p:animEffect transition="in" filter="strips(downLeft)">
                                      <p:cBhvr>
                                        <p:cTn id="35" dur="500"/>
                                        <p:tgtEl>
                                          <p:spTgt spid="12"/>
                                        </p:tgtEl>
                                      </p:cBhvr>
                                    </p:animEffect>
                                  </p:childTnLst>
                                </p:cTn>
                              </p:par>
                              <p:par>
                                <p:cTn id="36" presetID="9" presetClass="exit" presetSubtype="0" fill="hold" nodeType="withEffect">
                                  <p:stCondLst>
                                    <p:cond delay="0"/>
                                  </p:stCondLst>
                                  <p:childTnLst>
                                    <p:animEffect transition="out" filter="dissolve">
                                      <p:cBhvr>
                                        <p:cTn id="37" dur="500"/>
                                        <p:tgtEl>
                                          <p:spTgt spid="14"/>
                                        </p:tgtEl>
                                      </p:cBhvr>
                                    </p:animEffect>
                                    <p:set>
                                      <p:cBhvr>
                                        <p:cTn id="38" dur="1" fill="hold">
                                          <p:stCondLst>
                                            <p:cond delay="499"/>
                                          </p:stCondLst>
                                        </p:cTn>
                                        <p:tgtEl>
                                          <p:spTgt spid="14"/>
                                        </p:tgtEl>
                                        <p:attrNameLst>
                                          <p:attrName>style.visibility</p:attrName>
                                        </p:attrNameLst>
                                      </p:cBhvr>
                                      <p:to>
                                        <p:strVal val="hidden"/>
                                      </p:to>
                                    </p:set>
                                  </p:childTnLst>
                                </p:cTn>
                              </p:par>
                              <p:par>
                                <p:cTn id="39" presetID="9" presetClass="exit" presetSubtype="0" fill="hold" nodeType="withEffect">
                                  <p:stCondLst>
                                    <p:cond delay="0"/>
                                  </p:stCondLst>
                                  <p:childTnLst>
                                    <p:animEffect transition="out" filter="dissolve">
                                      <p:cBhvr>
                                        <p:cTn id="40" dur="500"/>
                                        <p:tgtEl>
                                          <p:spTgt spid="15"/>
                                        </p:tgtEl>
                                      </p:cBhvr>
                                    </p:animEffect>
                                    <p:set>
                                      <p:cBhvr>
                                        <p:cTn id="41" dur="1" fill="hold">
                                          <p:stCondLst>
                                            <p:cond delay="499"/>
                                          </p:stCondLst>
                                        </p:cTn>
                                        <p:tgtEl>
                                          <p:spTgt spid="15"/>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8" presetClass="entr" presetSubtype="3" fill="hold" nodeType="click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strips(upRight)">
                                      <p:cBhvr>
                                        <p:cTn id="46" dur="500"/>
                                        <p:tgtEl>
                                          <p:spTgt spid="42"/>
                                        </p:tgtEl>
                                      </p:cBhvr>
                                    </p:animEffect>
                                  </p:childTnLst>
                                </p:cTn>
                              </p:par>
                            </p:childTnLst>
                          </p:cTn>
                        </p:par>
                      </p:childTnLst>
                    </p:cTn>
                  </p:par>
                  <p:par>
                    <p:cTn id="47" fill="hold">
                      <p:stCondLst>
                        <p:cond delay="indefinite"/>
                      </p:stCondLst>
                      <p:childTnLst>
                        <p:par>
                          <p:cTn id="48" fill="hold">
                            <p:stCondLst>
                              <p:cond delay="0"/>
                            </p:stCondLst>
                            <p:childTnLst>
                              <p:par>
                                <p:cTn id="49" presetID="18" presetClass="entr" presetSubtype="3" fill="hold" nodeType="clickEffect">
                                  <p:stCondLst>
                                    <p:cond delay="0"/>
                                  </p:stCondLst>
                                  <p:childTnLst>
                                    <p:set>
                                      <p:cBhvr>
                                        <p:cTn id="50" dur="1" fill="hold">
                                          <p:stCondLst>
                                            <p:cond delay="0"/>
                                          </p:stCondLst>
                                        </p:cTn>
                                        <p:tgtEl>
                                          <p:spTgt spid="55"/>
                                        </p:tgtEl>
                                        <p:attrNameLst>
                                          <p:attrName>style.visibility</p:attrName>
                                        </p:attrNameLst>
                                      </p:cBhvr>
                                      <p:to>
                                        <p:strVal val="visible"/>
                                      </p:to>
                                    </p:set>
                                    <p:animEffect transition="in" filter="strips(upRight)">
                                      <p:cBhvr>
                                        <p:cTn id="51" dur="500"/>
                                        <p:tgtEl>
                                          <p:spTgt spid="55"/>
                                        </p:tgtEl>
                                      </p:cBhvr>
                                    </p:animEffect>
                                  </p:childTnLst>
                                </p:cTn>
                              </p:par>
                            </p:childTnLst>
                          </p:cTn>
                        </p:par>
                        <p:par>
                          <p:cTn id="52" fill="hold">
                            <p:stCondLst>
                              <p:cond delay="500"/>
                            </p:stCondLst>
                            <p:childTnLst>
                              <p:par>
                                <p:cTn id="53" presetID="18" presetClass="entr" presetSubtype="12" fill="hold" nodeType="afterEffect">
                                  <p:stCondLst>
                                    <p:cond delay="0"/>
                                  </p:stCondLst>
                                  <p:childTnLst>
                                    <p:set>
                                      <p:cBhvr>
                                        <p:cTn id="54" dur="1" fill="hold">
                                          <p:stCondLst>
                                            <p:cond delay="0"/>
                                          </p:stCondLst>
                                        </p:cTn>
                                        <p:tgtEl>
                                          <p:spTgt spid="120"/>
                                        </p:tgtEl>
                                        <p:attrNameLst>
                                          <p:attrName>style.visibility</p:attrName>
                                        </p:attrNameLst>
                                      </p:cBhvr>
                                      <p:to>
                                        <p:strVal val="visible"/>
                                      </p:to>
                                    </p:set>
                                    <p:animEffect transition="in" filter="strips(downLeft)">
                                      <p:cBhvr>
                                        <p:cTn id="55" dur="500"/>
                                        <p:tgtEl>
                                          <p:spTgt spid="120"/>
                                        </p:tgtEl>
                                      </p:cBhvr>
                                    </p:animEffect>
                                  </p:childTnLst>
                                </p:cTn>
                              </p:par>
                            </p:childTnLst>
                          </p:cTn>
                        </p:par>
                        <p:par>
                          <p:cTn id="56" fill="hold">
                            <p:stCondLst>
                              <p:cond delay="1000"/>
                            </p:stCondLst>
                            <p:childTnLst>
                              <p:par>
                                <p:cTn id="57" presetID="18" presetClass="entr" presetSubtype="12" fill="hold" nodeType="afterEffect">
                                  <p:stCondLst>
                                    <p:cond delay="0"/>
                                  </p:stCondLst>
                                  <p:childTnLst>
                                    <p:set>
                                      <p:cBhvr>
                                        <p:cTn id="58" dur="1" fill="hold">
                                          <p:stCondLst>
                                            <p:cond delay="0"/>
                                          </p:stCondLst>
                                        </p:cTn>
                                        <p:tgtEl>
                                          <p:spTgt spid="122"/>
                                        </p:tgtEl>
                                        <p:attrNameLst>
                                          <p:attrName>style.visibility</p:attrName>
                                        </p:attrNameLst>
                                      </p:cBhvr>
                                      <p:to>
                                        <p:strVal val="visible"/>
                                      </p:to>
                                    </p:set>
                                    <p:animEffect transition="in" filter="strips(downLeft)">
                                      <p:cBhvr>
                                        <p:cTn id="59" dur="500"/>
                                        <p:tgtEl>
                                          <p:spTgt spid="122"/>
                                        </p:tgtEl>
                                      </p:cBhvr>
                                    </p:animEffect>
                                  </p:childTnLst>
                                </p:cTn>
                              </p:par>
                            </p:childTnLst>
                          </p:cTn>
                        </p:par>
                      </p:childTnLst>
                    </p:cTn>
                  </p:par>
                  <p:par>
                    <p:cTn id="60" fill="hold">
                      <p:stCondLst>
                        <p:cond delay="indefinite"/>
                      </p:stCondLst>
                      <p:childTnLst>
                        <p:par>
                          <p:cTn id="61" fill="hold">
                            <p:stCondLst>
                              <p:cond delay="0"/>
                            </p:stCondLst>
                            <p:childTnLst>
                              <p:par>
                                <p:cTn id="62" presetID="18" presetClass="entr" presetSubtype="3" fill="hold" nodeType="clickEffect">
                                  <p:stCondLst>
                                    <p:cond delay="0"/>
                                  </p:stCondLst>
                                  <p:childTnLst>
                                    <p:set>
                                      <p:cBhvr>
                                        <p:cTn id="63" dur="1" fill="hold">
                                          <p:stCondLst>
                                            <p:cond delay="0"/>
                                          </p:stCondLst>
                                        </p:cTn>
                                        <p:tgtEl>
                                          <p:spTgt spid="92"/>
                                        </p:tgtEl>
                                        <p:attrNameLst>
                                          <p:attrName>style.visibility</p:attrName>
                                        </p:attrNameLst>
                                      </p:cBhvr>
                                      <p:to>
                                        <p:strVal val="visible"/>
                                      </p:to>
                                    </p:set>
                                    <p:animEffect transition="in" filter="strips(upRight)">
                                      <p:cBhvr>
                                        <p:cTn id="64" dur="500"/>
                                        <p:tgtEl>
                                          <p:spTgt spid="92"/>
                                        </p:tgtEl>
                                      </p:cBhvr>
                                    </p:animEffect>
                                  </p:childTnLst>
                                </p:cTn>
                              </p:par>
                            </p:childTnLst>
                          </p:cTn>
                        </p:par>
                        <p:par>
                          <p:cTn id="65" fill="hold">
                            <p:stCondLst>
                              <p:cond delay="500"/>
                            </p:stCondLst>
                            <p:childTnLst>
                              <p:par>
                                <p:cTn id="66" presetID="18" presetClass="entr" presetSubtype="12" fill="hold" nodeType="after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strips(downLeft)">
                                      <p:cBhvr>
                                        <p:cTn id="68" dur="500"/>
                                        <p:tgtEl>
                                          <p:spTgt spid="25"/>
                                        </p:tgtEl>
                                      </p:cBhvr>
                                    </p:animEffect>
                                  </p:childTnLst>
                                </p:cTn>
                              </p:par>
                            </p:childTnLst>
                          </p:cTn>
                        </p:par>
                        <p:par>
                          <p:cTn id="69" fill="hold">
                            <p:stCondLst>
                              <p:cond delay="1000"/>
                            </p:stCondLst>
                            <p:childTnLst>
                              <p:par>
                                <p:cTn id="70" presetID="18" presetClass="entr" presetSubtype="12" fill="hold" nodeType="afterEffect">
                                  <p:stCondLst>
                                    <p:cond delay="0"/>
                                  </p:stCondLst>
                                  <p:childTnLst>
                                    <p:set>
                                      <p:cBhvr>
                                        <p:cTn id="71" dur="1" fill="hold">
                                          <p:stCondLst>
                                            <p:cond delay="0"/>
                                          </p:stCondLst>
                                        </p:cTn>
                                        <p:tgtEl>
                                          <p:spTgt spid="115"/>
                                        </p:tgtEl>
                                        <p:attrNameLst>
                                          <p:attrName>style.visibility</p:attrName>
                                        </p:attrNameLst>
                                      </p:cBhvr>
                                      <p:to>
                                        <p:strVal val="visible"/>
                                      </p:to>
                                    </p:set>
                                    <p:animEffect transition="in" filter="strips(downLeft)">
                                      <p:cBhvr>
                                        <p:cTn id="72" dur="500"/>
                                        <p:tgtEl>
                                          <p:spTgt spid="115"/>
                                        </p:tgtEl>
                                      </p:cBhvr>
                                    </p:animEffect>
                                  </p:childTnLst>
                                </p:cTn>
                              </p:par>
                            </p:childTnLst>
                          </p:cTn>
                        </p:par>
                        <p:par>
                          <p:cTn id="73" fill="hold">
                            <p:stCondLst>
                              <p:cond delay="1500"/>
                            </p:stCondLst>
                            <p:childTnLst>
                              <p:par>
                                <p:cTn id="74" presetID="18" presetClass="entr" presetSubtype="3" fill="hold" nodeType="afterEffect">
                                  <p:stCondLst>
                                    <p:cond delay="0"/>
                                  </p:stCondLst>
                                  <p:childTnLst>
                                    <p:set>
                                      <p:cBhvr>
                                        <p:cTn id="75" dur="1" fill="hold">
                                          <p:stCondLst>
                                            <p:cond delay="0"/>
                                          </p:stCondLst>
                                        </p:cTn>
                                        <p:tgtEl>
                                          <p:spTgt spid="101"/>
                                        </p:tgtEl>
                                        <p:attrNameLst>
                                          <p:attrName>style.visibility</p:attrName>
                                        </p:attrNameLst>
                                      </p:cBhvr>
                                      <p:to>
                                        <p:strVal val="visible"/>
                                      </p:to>
                                    </p:set>
                                    <p:animEffect transition="in" filter="strips(upRight)">
                                      <p:cBhvr>
                                        <p:cTn id="76" dur="500"/>
                                        <p:tgtEl>
                                          <p:spTgt spid="101"/>
                                        </p:tgtEl>
                                      </p:cBhvr>
                                    </p:animEffect>
                                  </p:childTnLst>
                                </p:cTn>
                              </p:par>
                            </p:childTnLst>
                          </p:cTn>
                        </p:par>
                        <p:par>
                          <p:cTn id="77" fill="hold">
                            <p:stCondLst>
                              <p:cond delay="2000"/>
                            </p:stCondLst>
                            <p:childTnLst>
                              <p:par>
                                <p:cTn id="78" presetID="18" presetClass="entr" presetSubtype="12" fill="hold" nodeType="afterEffect">
                                  <p:stCondLst>
                                    <p:cond delay="0"/>
                                  </p:stCondLst>
                                  <p:childTnLst>
                                    <p:set>
                                      <p:cBhvr>
                                        <p:cTn id="79" dur="1" fill="hold">
                                          <p:stCondLst>
                                            <p:cond delay="0"/>
                                          </p:stCondLst>
                                        </p:cTn>
                                        <p:tgtEl>
                                          <p:spTgt spid="127"/>
                                        </p:tgtEl>
                                        <p:attrNameLst>
                                          <p:attrName>style.visibility</p:attrName>
                                        </p:attrNameLst>
                                      </p:cBhvr>
                                      <p:to>
                                        <p:strVal val="visible"/>
                                      </p:to>
                                    </p:set>
                                    <p:animEffect transition="in" filter="strips(downLeft)">
                                      <p:cBhvr>
                                        <p:cTn id="80" dur="500"/>
                                        <p:tgtEl>
                                          <p:spTgt spid="127"/>
                                        </p:tgtEl>
                                      </p:cBhvr>
                                    </p:animEffect>
                                  </p:childTnLst>
                                </p:cTn>
                              </p:par>
                            </p:childTnLst>
                          </p:cTn>
                        </p:par>
                      </p:childTnLst>
                    </p:cTn>
                  </p:par>
                  <p:par>
                    <p:cTn id="81" fill="hold">
                      <p:stCondLst>
                        <p:cond delay="indefinite"/>
                      </p:stCondLst>
                      <p:childTnLst>
                        <p:par>
                          <p:cTn id="82" fill="hold">
                            <p:stCondLst>
                              <p:cond delay="0"/>
                            </p:stCondLst>
                            <p:childTnLst>
                              <p:par>
                                <p:cTn id="83" presetID="18" presetClass="entr" presetSubtype="12" fill="hold" nodeType="clickEffect">
                                  <p:stCondLst>
                                    <p:cond delay="0"/>
                                  </p:stCondLst>
                                  <p:childTnLst>
                                    <p:set>
                                      <p:cBhvr>
                                        <p:cTn id="84" dur="1" fill="hold">
                                          <p:stCondLst>
                                            <p:cond delay="0"/>
                                          </p:stCondLst>
                                        </p:cTn>
                                        <p:tgtEl>
                                          <p:spTgt spid="104"/>
                                        </p:tgtEl>
                                        <p:attrNameLst>
                                          <p:attrName>style.visibility</p:attrName>
                                        </p:attrNameLst>
                                      </p:cBhvr>
                                      <p:to>
                                        <p:strVal val="visible"/>
                                      </p:to>
                                    </p:set>
                                    <p:animEffect transition="in" filter="strips(downLeft)">
                                      <p:cBhvr>
                                        <p:cTn id="85" dur="500"/>
                                        <p:tgtEl>
                                          <p:spTgt spid="104"/>
                                        </p:tgtEl>
                                      </p:cBhvr>
                                    </p:animEffect>
                                  </p:childTnLst>
                                </p:cTn>
                              </p:par>
                            </p:childTnLst>
                          </p:cTn>
                        </p:par>
                        <p:par>
                          <p:cTn id="86" fill="hold">
                            <p:stCondLst>
                              <p:cond delay="500"/>
                            </p:stCondLst>
                            <p:childTnLst>
                              <p:par>
                                <p:cTn id="87" presetID="18" presetClass="entr" presetSubtype="12" fill="hold" nodeType="afterEffect">
                                  <p:stCondLst>
                                    <p:cond delay="0"/>
                                  </p:stCondLst>
                                  <p:childTnLst>
                                    <p:set>
                                      <p:cBhvr>
                                        <p:cTn id="88" dur="1" fill="hold">
                                          <p:stCondLst>
                                            <p:cond delay="0"/>
                                          </p:stCondLst>
                                        </p:cTn>
                                        <p:tgtEl>
                                          <p:spTgt spid="108"/>
                                        </p:tgtEl>
                                        <p:attrNameLst>
                                          <p:attrName>style.visibility</p:attrName>
                                        </p:attrNameLst>
                                      </p:cBhvr>
                                      <p:to>
                                        <p:strVal val="visible"/>
                                      </p:to>
                                    </p:set>
                                    <p:animEffect transition="in" filter="strips(downLeft)">
                                      <p:cBhvr>
                                        <p:cTn id="89" dur="500"/>
                                        <p:tgtEl>
                                          <p:spTgt spid="108"/>
                                        </p:tgtEl>
                                      </p:cBhvr>
                                    </p:animEffect>
                                  </p:childTnLst>
                                </p:cTn>
                              </p:par>
                            </p:childTnLst>
                          </p:cTn>
                        </p:par>
                        <p:par>
                          <p:cTn id="90" fill="hold">
                            <p:stCondLst>
                              <p:cond delay="1000"/>
                            </p:stCondLst>
                            <p:childTnLst>
                              <p:par>
                                <p:cTn id="91" presetID="18" presetClass="entr" presetSubtype="12" fill="hold" nodeType="afterEffect">
                                  <p:stCondLst>
                                    <p:cond delay="0"/>
                                  </p:stCondLst>
                                  <p:childTnLst>
                                    <p:set>
                                      <p:cBhvr>
                                        <p:cTn id="92" dur="1" fill="hold">
                                          <p:stCondLst>
                                            <p:cond delay="0"/>
                                          </p:stCondLst>
                                        </p:cTn>
                                        <p:tgtEl>
                                          <p:spTgt spid="111"/>
                                        </p:tgtEl>
                                        <p:attrNameLst>
                                          <p:attrName>style.visibility</p:attrName>
                                        </p:attrNameLst>
                                      </p:cBhvr>
                                      <p:to>
                                        <p:strVal val="visible"/>
                                      </p:to>
                                    </p:set>
                                    <p:animEffect transition="in" filter="strips(downLeft)">
                                      <p:cBhvr>
                                        <p:cTn id="93" dur="500"/>
                                        <p:tgtEl>
                                          <p:spTgt spid="111"/>
                                        </p:tgtEl>
                                      </p:cBhvr>
                                    </p:animEffec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197">
                                            <p:txEl>
                                              <p:pRg st="0" end="0"/>
                                            </p:txEl>
                                          </p:spTgt>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19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197" grpId="0" build="allAtOnce"/>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12">
            <a:extLst>
              <a:ext uri="{FF2B5EF4-FFF2-40B4-BE49-F238E27FC236}">
                <a16:creationId xmlns:a16="http://schemas.microsoft.com/office/drawing/2014/main" id="{FC255BAF-D252-459A-B94C-3EF4FA3D27ED}"/>
              </a:ext>
            </a:extLst>
          </p:cNvPr>
          <p:cNvGraphicFramePr>
            <a:graphicFrameLocks noChangeAspect="1"/>
          </p:cNvGraphicFramePr>
          <p:nvPr>
            <p:extLst>
              <p:ext uri="{D42A27DB-BD31-4B8C-83A1-F6EECF244321}">
                <p14:modId xmlns:p14="http://schemas.microsoft.com/office/powerpoint/2010/main" val="3722884084"/>
              </p:ext>
            </p:extLst>
          </p:nvPr>
        </p:nvGraphicFramePr>
        <p:xfrm>
          <a:off x="3813493" y="1690688"/>
          <a:ext cx="4191000" cy="2239963"/>
        </p:xfrm>
        <a:graphic>
          <a:graphicData uri="http://schemas.openxmlformats.org/presentationml/2006/ole">
            <mc:AlternateContent xmlns:mc="http://schemas.openxmlformats.org/markup-compatibility/2006">
              <mc:Choice xmlns:v="urn:schemas-microsoft-com:vml" Requires="v">
                <p:oleObj spid="_x0000_s171671" name="Visio" r:id="rId4" imgW="2323763" imgH="1251896" progId="Visio.Drawing.11">
                  <p:embed/>
                </p:oleObj>
              </mc:Choice>
              <mc:Fallback>
                <p:oleObj name="Visio" r:id="rId4" imgW="2323763" imgH="1251896" progId="Visio.Drawing.11">
                  <p:embed/>
                  <p:pic>
                    <p:nvPicPr>
                      <p:cNvPr id="4" name="Object 12">
                        <a:extLst>
                          <a:ext uri="{FF2B5EF4-FFF2-40B4-BE49-F238E27FC236}">
                            <a16:creationId xmlns:a16="http://schemas.microsoft.com/office/drawing/2014/main" id="{FC255BAF-D252-459A-B94C-3EF4FA3D27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3493" y="1690688"/>
                        <a:ext cx="4191000" cy="2239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5" name="Object 5">
            <a:extLst>
              <a:ext uri="{FF2B5EF4-FFF2-40B4-BE49-F238E27FC236}">
                <a16:creationId xmlns:a16="http://schemas.microsoft.com/office/drawing/2014/main" id="{2DF086A4-A5BF-4FF2-B89B-03E37A141A19}"/>
              </a:ext>
            </a:extLst>
          </p:cNvPr>
          <p:cNvGraphicFramePr>
            <a:graphicFrameLocks noChangeAspect="1"/>
          </p:cNvGraphicFramePr>
          <p:nvPr>
            <p:extLst>
              <p:ext uri="{D42A27DB-BD31-4B8C-83A1-F6EECF244321}">
                <p14:modId xmlns:p14="http://schemas.microsoft.com/office/powerpoint/2010/main" val="3946993050"/>
              </p:ext>
            </p:extLst>
          </p:nvPr>
        </p:nvGraphicFramePr>
        <p:xfrm>
          <a:off x="1729740" y="2256156"/>
          <a:ext cx="1754188" cy="2874962"/>
        </p:xfrm>
        <a:graphic>
          <a:graphicData uri="http://schemas.openxmlformats.org/presentationml/2006/ole">
            <mc:AlternateContent xmlns:mc="http://schemas.openxmlformats.org/markup-compatibility/2006">
              <mc:Choice xmlns:v="urn:schemas-microsoft-com:vml" Requires="v">
                <p:oleObj spid="_x0000_s171672" name="Visio" r:id="rId6" imgW="800842" imgH="1306749" progId="Visio.Drawing.11">
                  <p:embed/>
                </p:oleObj>
              </mc:Choice>
              <mc:Fallback>
                <p:oleObj name="Visio" r:id="rId6" imgW="800842" imgH="1306749" progId="Visio.Drawing.11">
                  <p:embed/>
                  <p:pic>
                    <p:nvPicPr>
                      <p:cNvPr id="5" name="Object 5">
                        <a:extLst>
                          <a:ext uri="{FF2B5EF4-FFF2-40B4-BE49-F238E27FC236}">
                            <a16:creationId xmlns:a16="http://schemas.microsoft.com/office/drawing/2014/main" id="{2DF086A4-A5BF-4FF2-B89B-03E37A141A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29740" y="2256156"/>
                        <a:ext cx="1754188" cy="2874962"/>
                      </a:xfrm>
                      <a:prstGeom prst="rect">
                        <a:avLst/>
                      </a:prstGeom>
                      <a:noFill/>
                      <a:ln>
                        <a:noFill/>
                      </a:ln>
                      <a:effectLst/>
                    </p:spPr>
                  </p:pic>
                </p:oleObj>
              </mc:Fallback>
            </mc:AlternateContent>
          </a:graphicData>
        </a:graphic>
      </p:graphicFrame>
      <p:graphicFrame>
        <p:nvGraphicFramePr>
          <p:cNvPr id="6" name="Object 8">
            <a:extLst>
              <a:ext uri="{FF2B5EF4-FFF2-40B4-BE49-F238E27FC236}">
                <a16:creationId xmlns:a16="http://schemas.microsoft.com/office/drawing/2014/main" id="{2E22E736-41C7-485E-B150-89AD39E1A0E7}"/>
              </a:ext>
            </a:extLst>
          </p:cNvPr>
          <p:cNvGraphicFramePr>
            <a:graphicFrameLocks noChangeAspect="1"/>
          </p:cNvGraphicFramePr>
          <p:nvPr/>
        </p:nvGraphicFramePr>
        <p:xfrm>
          <a:off x="5922328" y="2071688"/>
          <a:ext cx="827087" cy="1295400"/>
        </p:xfrm>
        <a:graphic>
          <a:graphicData uri="http://schemas.openxmlformats.org/presentationml/2006/ole">
            <mc:AlternateContent xmlns:mc="http://schemas.openxmlformats.org/markup-compatibility/2006">
              <mc:Choice xmlns:v="urn:schemas-microsoft-com:vml" Requires="v">
                <p:oleObj spid="_x0000_s171673" name="Visio" r:id="rId8" imgW="447220" imgH="701202" progId="Visio.Drawing.11">
                  <p:embed/>
                </p:oleObj>
              </mc:Choice>
              <mc:Fallback>
                <p:oleObj name="Visio" r:id="rId8" imgW="447220" imgH="701202" progId="Visio.Drawing.11">
                  <p:embed/>
                  <p:pic>
                    <p:nvPicPr>
                      <p:cNvPr id="6" name="Object 8">
                        <a:extLst>
                          <a:ext uri="{FF2B5EF4-FFF2-40B4-BE49-F238E27FC236}">
                            <a16:creationId xmlns:a16="http://schemas.microsoft.com/office/drawing/2014/main" id="{2E22E736-41C7-485E-B150-89AD39E1A0E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22328" y="2071688"/>
                        <a:ext cx="827087" cy="1295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7" name="Object 9">
            <a:extLst>
              <a:ext uri="{FF2B5EF4-FFF2-40B4-BE49-F238E27FC236}">
                <a16:creationId xmlns:a16="http://schemas.microsoft.com/office/drawing/2014/main" id="{006061F3-F620-4148-B1BE-FE51AFEFC703}"/>
              </a:ext>
            </a:extLst>
          </p:cNvPr>
          <p:cNvGraphicFramePr>
            <a:graphicFrameLocks noChangeAspect="1"/>
          </p:cNvGraphicFramePr>
          <p:nvPr/>
        </p:nvGraphicFramePr>
        <p:xfrm>
          <a:off x="4245928" y="2528888"/>
          <a:ext cx="777875" cy="1219200"/>
        </p:xfrm>
        <a:graphic>
          <a:graphicData uri="http://schemas.openxmlformats.org/presentationml/2006/ole">
            <mc:AlternateContent xmlns:mc="http://schemas.openxmlformats.org/markup-compatibility/2006">
              <mc:Choice xmlns:v="urn:schemas-microsoft-com:vml" Requires="v">
                <p:oleObj spid="_x0000_s171674" name="Visio" r:id="rId10" imgW="447220" imgH="701202" progId="Visio.Drawing.11">
                  <p:embed/>
                </p:oleObj>
              </mc:Choice>
              <mc:Fallback>
                <p:oleObj name="Visio" r:id="rId10" imgW="447220" imgH="701202" progId="Visio.Drawing.11">
                  <p:embed/>
                  <p:pic>
                    <p:nvPicPr>
                      <p:cNvPr id="7" name="Object 9">
                        <a:extLst>
                          <a:ext uri="{FF2B5EF4-FFF2-40B4-BE49-F238E27FC236}">
                            <a16:creationId xmlns:a16="http://schemas.microsoft.com/office/drawing/2014/main" id="{006061F3-F620-4148-B1BE-FE51AFEFC70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45928" y="2528888"/>
                        <a:ext cx="777875" cy="121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cxnSp>
        <p:nvCxnSpPr>
          <p:cNvPr id="8" name="מחבר חץ ישר 20">
            <a:extLst>
              <a:ext uri="{FF2B5EF4-FFF2-40B4-BE49-F238E27FC236}">
                <a16:creationId xmlns:a16="http://schemas.microsoft.com/office/drawing/2014/main" id="{7C661242-68C8-4A17-850A-A09C79C8846C}"/>
              </a:ext>
            </a:extLst>
          </p:cNvPr>
          <p:cNvCxnSpPr>
            <a:cxnSpLocks/>
            <a:stCxn id="40" idx="1"/>
          </p:cNvCxnSpPr>
          <p:nvPr/>
        </p:nvCxnSpPr>
        <p:spPr>
          <a:xfrm flipH="1">
            <a:off x="6484622" y="1612050"/>
            <a:ext cx="2777684" cy="678422"/>
          </a:xfrm>
          <a:prstGeom prst="straightConnector1">
            <a:avLst/>
          </a:prstGeom>
          <a:ln w="57150">
            <a:solidFill>
              <a:schemeClr val="accent4">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 name="מחבר חץ ישר 22">
            <a:extLst>
              <a:ext uri="{FF2B5EF4-FFF2-40B4-BE49-F238E27FC236}">
                <a16:creationId xmlns:a16="http://schemas.microsoft.com/office/drawing/2014/main" id="{1CD9F1DE-563F-4A54-90A5-B2AD1B9DBAAD}"/>
              </a:ext>
            </a:extLst>
          </p:cNvPr>
          <p:cNvCxnSpPr/>
          <p:nvPr/>
        </p:nvCxnSpPr>
        <p:spPr>
          <a:xfrm rot="10800000" flipV="1">
            <a:off x="6074728" y="2300288"/>
            <a:ext cx="381000" cy="152400"/>
          </a:xfrm>
          <a:prstGeom prst="straightConnector1">
            <a:avLst/>
          </a:prstGeom>
          <a:ln w="50800">
            <a:solidFill>
              <a:schemeClr val="accent4">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 name="מחבר חץ ישר 28">
            <a:extLst>
              <a:ext uri="{FF2B5EF4-FFF2-40B4-BE49-F238E27FC236}">
                <a16:creationId xmlns:a16="http://schemas.microsoft.com/office/drawing/2014/main" id="{3AB30E76-E2AF-4AF5-B24B-32EF01A542FD}"/>
              </a:ext>
            </a:extLst>
          </p:cNvPr>
          <p:cNvCxnSpPr>
            <a:cxnSpLocks/>
          </p:cNvCxnSpPr>
          <p:nvPr/>
        </p:nvCxnSpPr>
        <p:spPr>
          <a:xfrm rot="10800000" flipV="1">
            <a:off x="4855528" y="2452688"/>
            <a:ext cx="1219200" cy="381000"/>
          </a:xfrm>
          <a:prstGeom prst="straightConnector1">
            <a:avLst/>
          </a:prstGeom>
          <a:ln w="44450">
            <a:solidFill>
              <a:schemeClr val="accent4">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 name="מחבר חץ ישר 32">
            <a:extLst>
              <a:ext uri="{FF2B5EF4-FFF2-40B4-BE49-F238E27FC236}">
                <a16:creationId xmlns:a16="http://schemas.microsoft.com/office/drawing/2014/main" id="{3C89B56D-B182-4B6B-BB94-8A850FDEE143}"/>
              </a:ext>
            </a:extLst>
          </p:cNvPr>
          <p:cNvCxnSpPr/>
          <p:nvPr/>
        </p:nvCxnSpPr>
        <p:spPr>
          <a:xfrm rot="10800000" flipV="1">
            <a:off x="4474528" y="2833688"/>
            <a:ext cx="381000" cy="152400"/>
          </a:xfrm>
          <a:prstGeom prst="straightConnector1">
            <a:avLst/>
          </a:prstGeom>
          <a:ln w="38100">
            <a:solidFill>
              <a:schemeClr val="accent4">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מחבר חץ ישר 34">
            <a:extLst>
              <a:ext uri="{FF2B5EF4-FFF2-40B4-BE49-F238E27FC236}">
                <a16:creationId xmlns:a16="http://schemas.microsoft.com/office/drawing/2014/main" id="{C5AA3177-C58B-414B-9837-96736EA435A7}"/>
              </a:ext>
            </a:extLst>
          </p:cNvPr>
          <p:cNvCxnSpPr>
            <a:cxnSpLocks/>
          </p:cNvCxnSpPr>
          <p:nvPr/>
        </p:nvCxnSpPr>
        <p:spPr>
          <a:xfrm flipH="1">
            <a:off x="2661557" y="2986088"/>
            <a:ext cx="1812974" cy="790549"/>
          </a:xfrm>
          <a:prstGeom prst="straightConnector1">
            <a:avLst/>
          </a:prstGeom>
          <a:ln w="31750">
            <a:solidFill>
              <a:schemeClr val="accent4">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מחבר חץ ישר 37">
            <a:extLst>
              <a:ext uri="{FF2B5EF4-FFF2-40B4-BE49-F238E27FC236}">
                <a16:creationId xmlns:a16="http://schemas.microsoft.com/office/drawing/2014/main" id="{7E19BCF4-F952-4467-9BDD-17037AC93049}"/>
              </a:ext>
            </a:extLst>
          </p:cNvPr>
          <p:cNvCxnSpPr>
            <a:cxnSpLocks/>
          </p:cNvCxnSpPr>
          <p:nvPr/>
        </p:nvCxnSpPr>
        <p:spPr>
          <a:xfrm flipV="1">
            <a:off x="6455728" y="1276856"/>
            <a:ext cx="1115612" cy="1023434"/>
          </a:xfrm>
          <a:prstGeom prst="straightConnector1">
            <a:avLst/>
          </a:prstGeom>
          <a:ln w="28575">
            <a:solidFill>
              <a:schemeClr val="accent6">
                <a:lumMod val="40000"/>
                <a:lumOff val="60000"/>
                <a:alpha val="7098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 name="מחבר חץ ישר 46">
            <a:extLst>
              <a:ext uri="{FF2B5EF4-FFF2-40B4-BE49-F238E27FC236}">
                <a16:creationId xmlns:a16="http://schemas.microsoft.com/office/drawing/2014/main" id="{E108F888-CA29-4991-B60B-AA00EAB00A7A}"/>
              </a:ext>
            </a:extLst>
          </p:cNvPr>
          <p:cNvCxnSpPr>
            <a:cxnSpLocks/>
          </p:cNvCxnSpPr>
          <p:nvPr/>
        </p:nvCxnSpPr>
        <p:spPr>
          <a:xfrm flipV="1">
            <a:off x="6074728" y="1362584"/>
            <a:ext cx="1122473" cy="1098707"/>
          </a:xfrm>
          <a:prstGeom prst="straightConnector1">
            <a:avLst/>
          </a:prstGeom>
          <a:ln w="28575">
            <a:solidFill>
              <a:schemeClr val="accent6">
                <a:lumMod val="40000"/>
                <a:lumOff val="60000"/>
                <a:alpha val="7098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 name="מחבר חץ ישר 54">
            <a:extLst>
              <a:ext uri="{FF2B5EF4-FFF2-40B4-BE49-F238E27FC236}">
                <a16:creationId xmlns:a16="http://schemas.microsoft.com/office/drawing/2014/main" id="{1A66F7C2-E7DA-4929-B72C-CC2AE145E0A4}"/>
              </a:ext>
            </a:extLst>
          </p:cNvPr>
          <p:cNvCxnSpPr/>
          <p:nvPr/>
        </p:nvCxnSpPr>
        <p:spPr>
          <a:xfrm>
            <a:off x="4474528" y="2986088"/>
            <a:ext cx="457200" cy="1588"/>
          </a:xfrm>
          <a:prstGeom prst="straightConnector1">
            <a:avLst/>
          </a:prstGeom>
          <a:ln>
            <a:solidFill>
              <a:schemeClr val="accent4">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5" name="מחבר חץ ישר 105">
            <a:extLst>
              <a:ext uri="{FF2B5EF4-FFF2-40B4-BE49-F238E27FC236}">
                <a16:creationId xmlns:a16="http://schemas.microsoft.com/office/drawing/2014/main" id="{051C5824-5333-4FEE-B08C-4BFDD63C6A79}"/>
              </a:ext>
            </a:extLst>
          </p:cNvPr>
          <p:cNvCxnSpPr>
            <a:cxnSpLocks/>
          </p:cNvCxnSpPr>
          <p:nvPr/>
        </p:nvCxnSpPr>
        <p:spPr>
          <a:xfrm flipH="1">
            <a:off x="4844130" y="2843560"/>
            <a:ext cx="1421098" cy="574963"/>
          </a:xfrm>
          <a:prstGeom prst="straightConnector1">
            <a:avLst/>
          </a:prstGeom>
          <a:ln w="28575">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 name="Object 20">
                <a:extLst>
                  <a:ext uri="{FF2B5EF4-FFF2-40B4-BE49-F238E27FC236}">
                    <a16:creationId xmlns:a16="http://schemas.microsoft.com/office/drawing/2014/main" id="{E8F4B914-28A4-452E-9F6F-C3941DA4AD77}"/>
                  </a:ext>
                </a:extLst>
              </p:cNvPr>
              <p:cNvSpPr txBox="1"/>
              <p:nvPr/>
            </p:nvSpPr>
            <p:spPr bwMode="auto">
              <a:xfrm>
                <a:off x="9572889" y="1716926"/>
                <a:ext cx="263525" cy="487362"/>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r>
                        <a:rPr lang="en-US" b="1" i="1" smtClean="0">
                          <a:solidFill>
                            <a:schemeClr val="accent4">
                              <a:lumMod val="40000"/>
                              <a:lumOff val="60000"/>
                            </a:schemeClr>
                          </a:solidFill>
                          <a:latin typeface="Cambria Math" panose="02040503050406030204" pitchFamily="18" charset="0"/>
                        </a:rPr>
                        <m:t>𝒊</m:t>
                      </m:r>
                    </m:oMath>
                  </m:oMathPara>
                </a14:m>
                <a:endParaRPr lang="en-US" b="1" dirty="0">
                  <a:solidFill>
                    <a:schemeClr val="accent4">
                      <a:lumMod val="40000"/>
                      <a:lumOff val="60000"/>
                    </a:schemeClr>
                  </a:solidFill>
                </a:endParaRPr>
              </a:p>
            </p:txBody>
          </p:sp>
        </mc:Choice>
        <mc:Fallback xmlns="">
          <p:sp>
            <p:nvSpPr>
              <p:cNvPr id="35" name="Object 20">
                <a:extLst>
                  <a:ext uri="{FF2B5EF4-FFF2-40B4-BE49-F238E27FC236}">
                    <a16:creationId xmlns:a16="http://schemas.microsoft.com/office/drawing/2014/main" id="{E8F4B914-28A4-452E-9F6F-C3941DA4AD77}"/>
                  </a:ext>
                </a:extLst>
              </p:cNvPr>
              <p:cNvSpPr txBox="1">
                <a:spLocks noRot="1" noChangeAspect="1" noMove="1" noResize="1" noEditPoints="1" noAdjustHandles="1" noChangeArrowheads="1" noChangeShapeType="1" noTextEdit="1"/>
              </p:cNvSpPr>
              <p:nvPr/>
            </p:nvSpPr>
            <p:spPr bwMode="auto">
              <a:xfrm>
                <a:off x="9572889" y="1716926"/>
                <a:ext cx="263525" cy="487362"/>
              </a:xfrm>
              <a:prstGeom prst="rect">
                <a:avLst/>
              </a:prstGeom>
              <a:blipFill>
                <a:blip r:embed="rId11"/>
                <a:stretch>
                  <a:fillRect/>
                </a:stretch>
              </a:blipFill>
              <a:ln>
                <a:noFill/>
              </a:ln>
              <a:effectLst/>
            </p:spPr>
            <p:txBody>
              <a:bodyPr/>
              <a:lstStyle/>
              <a:p>
                <a:r>
                  <a:rPr lang="en-US">
                    <a:noFill/>
                  </a:rPr>
                  <a:t> </a:t>
                </a:r>
              </a:p>
            </p:txBody>
          </p:sp>
        </mc:Fallback>
      </mc:AlternateContent>
      <p:sp>
        <p:nvSpPr>
          <p:cNvPr id="40" name="שמש 43">
            <a:extLst>
              <a:ext uri="{FF2B5EF4-FFF2-40B4-BE49-F238E27FC236}">
                <a16:creationId xmlns:a16="http://schemas.microsoft.com/office/drawing/2014/main" id="{BEB62416-730B-476E-8285-2C99F0DA1F78}"/>
              </a:ext>
            </a:extLst>
          </p:cNvPr>
          <p:cNvSpPr/>
          <p:nvPr/>
        </p:nvSpPr>
        <p:spPr>
          <a:xfrm>
            <a:off x="9262306" y="1340725"/>
            <a:ext cx="606281" cy="542649"/>
          </a:xfrm>
          <a:prstGeom prst="sun">
            <a:avLst>
              <a:gd name="adj" fmla="val 31703"/>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42" name="מחבר חץ ישר 52">
            <a:extLst>
              <a:ext uri="{FF2B5EF4-FFF2-40B4-BE49-F238E27FC236}">
                <a16:creationId xmlns:a16="http://schemas.microsoft.com/office/drawing/2014/main" id="{05D3EE0C-ABBC-43B6-AD77-1115AC48DC37}"/>
              </a:ext>
            </a:extLst>
          </p:cNvPr>
          <p:cNvCxnSpPr>
            <a:cxnSpLocks/>
          </p:cNvCxnSpPr>
          <p:nvPr/>
        </p:nvCxnSpPr>
        <p:spPr>
          <a:xfrm flipV="1">
            <a:off x="2661557" y="3350263"/>
            <a:ext cx="1884250" cy="426374"/>
          </a:xfrm>
          <a:prstGeom prst="straightConnector1">
            <a:avLst/>
          </a:prstGeom>
          <a:ln w="50800">
            <a:solidFill>
              <a:srgbClr val="90D09C"/>
            </a:solidFill>
            <a:tailEnd type="arrow"/>
          </a:ln>
        </p:spPr>
        <p:style>
          <a:lnRef idx="1">
            <a:schemeClr val="accent1"/>
          </a:lnRef>
          <a:fillRef idx="0">
            <a:schemeClr val="accent1"/>
          </a:fillRef>
          <a:effectRef idx="0">
            <a:schemeClr val="accent1"/>
          </a:effectRef>
          <a:fontRef idx="minor">
            <a:schemeClr val="tx1"/>
          </a:fontRef>
        </p:style>
      </p:cxnSp>
      <p:cxnSp>
        <p:nvCxnSpPr>
          <p:cNvPr id="55" name="מחבר חץ ישר 52">
            <a:extLst>
              <a:ext uri="{FF2B5EF4-FFF2-40B4-BE49-F238E27FC236}">
                <a16:creationId xmlns:a16="http://schemas.microsoft.com/office/drawing/2014/main" id="{DE0F91FB-9734-40F3-86D5-2BE4870DBAAF}"/>
              </a:ext>
            </a:extLst>
          </p:cNvPr>
          <p:cNvCxnSpPr>
            <a:cxnSpLocks/>
          </p:cNvCxnSpPr>
          <p:nvPr/>
        </p:nvCxnSpPr>
        <p:spPr>
          <a:xfrm flipV="1">
            <a:off x="4535567" y="3222389"/>
            <a:ext cx="377111" cy="124855"/>
          </a:xfrm>
          <a:prstGeom prst="straightConnector1">
            <a:avLst/>
          </a:prstGeom>
          <a:ln w="50800">
            <a:solidFill>
              <a:srgbClr val="90D09C"/>
            </a:solidFill>
            <a:tailEnd type="arrow"/>
          </a:ln>
        </p:spPr>
        <p:style>
          <a:lnRef idx="1">
            <a:schemeClr val="accent1"/>
          </a:lnRef>
          <a:fillRef idx="0">
            <a:schemeClr val="accent1"/>
          </a:fillRef>
          <a:effectRef idx="0">
            <a:schemeClr val="accent1"/>
          </a:effectRef>
          <a:fontRef idx="minor">
            <a:schemeClr val="tx1"/>
          </a:fontRef>
        </p:style>
      </p:cxnSp>
      <p:cxnSp>
        <p:nvCxnSpPr>
          <p:cNvPr id="92" name="מחבר חץ ישר 52">
            <a:extLst>
              <a:ext uri="{FF2B5EF4-FFF2-40B4-BE49-F238E27FC236}">
                <a16:creationId xmlns:a16="http://schemas.microsoft.com/office/drawing/2014/main" id="{AFF282CF-FE46-4012-85DA-307C39378FDF}"/>
              </a:ext>
            </a:extLst>
          </p:cNvPr>
          <p:cNvCxnSpPr>
            <a:cxnSpLocks/>
          </p:cNvCxnSpPr>
          <p:nvPr/>
        </p:nvCxnSpPr>
        <p:spPr>
          <a:xfrm flipV="1">
            <a:off x="4910257" y="2833688"/>
            <a:ext cx="1357829" cy="388703"/>
          </a:xfrm>
          <a:prstGeom prst="straightConnector1">
            <a:avLst/>
          </a:prstGeom>
          <a:ln w="50800">
            <a:solidFill>
              <a:srgbClr val="90D09C"/>
            </a:solidFill>
            <a:tailEnd type="arrow"/>
          </a:ln>
        </p:spPr>
        <p:style>
          <a:lnRef idx="1">
            <a:schemeClr val="accent1"/>
          </a:lnRef>
          <a:fillRef idx="0">
            <a:schemeClr val="accent1"/>
          </a:fillRef>
          <a:effectRef idx="0">
            <a:schemeClr val="accent1"/>
          </a:effectRef>
          <a:fontRef idx="minor">
            <a:schemeClr val="tx1"/>
          </a:fontRef>
        </p:style>
      </p:cxnSp>
      <p:cxnSp>
        <p:nvCxnSpPr>
          <p:cNvPr id="101" name="מחבר חץ ישר 52">
            <a:extLst>
              <a:ext uri="{FF2B5EF4-FFF2-40B4-BE49-F238E27FC236}">
                <a16:creationId xmlns:a16="http://schemas.microsoft.com/office/drawing/2014/main" id="{EE258109-6CD2-42C0-8D95-1B3E87990843}"/>
              </a:ext>
            </a:extLst>
          </p:cNvPr>
          <p:cNvCxnSpPr>
            <a:cxnSpLocks/>
          </p:cNvCxnSpPr>
          <p:nvPr/>
        </p:nvCxnSpPr>
        <p:spPr>
          <a:xfrm flipV="1">
            <a:off x="6265228" y="2685674"/>
            <a:ext cx="289854" cy="148014"/>
          </a:xfrm>
          <a:prstGeom prst="straightConnector1">
            <a:avLst/>
          </a:prstGeom>
          <a:ln w="50800">
            <a:solidFill>
              <a:srgbClr val="90D09C"/>
            </a:solidFill>
            <a:tailEnd type="arrow"/>
          </a:ln>
        </p:spPr>
        <p:style>
          <a:lnRef idx="1">
            <a:schemeClr val="accent1"/>
          </a:lnRef>
          <a:fillRef idx="0">
            <a:schemeClr val="accent1"/>
          </a:fillRef>
          <a:effectRef idx="0">
            <a:schemeClr val="accent1"/>
          </a:effectRef>
          <a:fontRef idx="minor">
            <a:schemeClr val="tx1"/>
          </a:fontRef>
        </p:style>
      </p:cxnSp>
      <p:cxnSp>
        <p:nvCxnSpPr>
          <p:cNvPr id="104" name="מחבר חץ ישר 105">
            <a:extLst>
              <a:ext uri="{FF2B5EF4-FFF2-40B4-BE49-F238E27FC236}">
                <a16:creationId xmlns:a16="http://schemas.microsoft.com/office/drawing/2014/main" id="{1E326F43-6A18-47BF-B318-5BC9FA3F89A3}"/>
              </a:ext>
            </a:extLst>
          </p:cNvPr>
          <p:cNvCxnSpPr>
            <a:cxnSpLocks/>
          </p:cNvCxnSpPr>
          <p:nvPr/>
        </p:nvCxnSpPr>
        <p:spPr>
          <a:xfrm flipH="1">
            <a:off x="4645819" y="2653983"/>
            <a:ext cx="1575276" cy="135096"/>
          </a:xfrm>
          <a:prstGeom prst="straightConnector1">
            <a:avLst/>
          </a:prstGeom>
          <a:ln w="28575">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8" name="מחבר חץ ישר 105">
            <a:extLst>
              <a:ext uri="{FF2B5EF4-FFF2-40B4-BE49-F238E27FC236}">
                <a16:creationId xmlns:a16="http://schemas.microsoft.com/office/drawing/2014/main" id="{A8A84B98-EB52-43C5-86C1-7D9A260AEE00}"/>
              </a:ext>
            </a:extLst>
          </p:cNvPr>
          <p:cNvCxnSpPr>
            <a:cxnSpLocks/>
          </p:cNvCxnSpPr>
          <p:nvPr/>
        </p:nvCxnSpPr>
        <p:spPr>
          <a:xfrm flipH="1">
            <a:off x="4364738" y="2780027"/>
            <a:ext cx="316711" cy="89865"/>
          </a:xfrm>
          <a:prstGeom prst="straightConnector1">
            <a:avLst/>
          </a:prstGeom>
          <a:ln w="28575">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1" name="מחבר חץ ישר 105">
            <a:extLst>
              <a:ext uri="{FF2B5EF4-FFF2-40B4-BE49-F238E27FC236}">
                <a16:creationId xmlns:a16="http://schemas.microsoft.com/office/drawing/2014/main" id="{7F7860B0-CACD-4A0B-903A-4F44F611DB71}"/>
              </a:ext>
            </a:extLst>
          </p:cNvPr>
          <p:cNvCxnSpPr>
            <a:cxnSpLocks/>
          </p:cNvCxnSpPr>
          <p:nvPr/>
        </p:nvCxnSpPr>
        <p:spPr>
          <a:xfrm flipH="1">
            <a:off x="2350135" y="2865340"/>
            <a:ext cx="2072524" cy="531085"/>
          </a:xfrm>
          <a:prstGeom prst="straightConnector1">
            <a:avLst/>
          </a:prstGeom>
          <a:ln w="28575">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3" name="מחבר חץ ישר 105">
            <a:extLst>
              <a:ext uri="{FF2B5EF4-FFF2-40B4-BE49-F238E27FC236}">
                <a16:creationId xmlns:a16="http://schemas.microsoft.com/office/drawing/2014/main" id="{95A6E6C4-2EF8-492D-8AB9-505140C460A0}"/>
              </a:ext>
            </a:extLst>
          </p:cNvPr>
          <p:cNvCxnSpPr>
            <a:cxnSpLocks/>
          </p:cNvCxnSpPr>
          <p:nvPr/>
        </p:nvCxnSpPr>
        <p:spPr>
          <a:xfrm flipH="1">
            <a:off x="2749423" y="3359022"/>
            <a:ext cx="1784680" cy="540323"/>
          </a:xfrm>
          <a:prstGeom prst="straightConnector1">
            <a:avLst/>
          </a:prstGeom>
          <a:ln w="28575">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5" name="מחבר חץ ישר 105">
            <a:extLst>
              <a:ext uri="{FF2B5EF4-FFF2-40B4-BE49-F238E27FC236}">
                <a16:creationId xmlns:a16="http://schemas.microsoft.com/office/drawing/2014/main" id="{B6288215-ABE1-4A33-987E-DA472A0585A8}"/>
              </a:ext>
            </a:extLst>
          </p:cNvPr>
          <p:cNvCxnSpPr>
            <a:cxnSpLocks/>
          </p:cNvCxnSpPr>
          <p:nvPr/>
        </p:nvCxnSpPr>
        <p:spPr>
          <a:xfrm flipH="1">
            <a:off x="2898775" y="3422774"/>
            <a:ext cx="1944738" cy="702123"/>
          </a:xfrm>
          <a:prstGeom prst="straightConnector1">
            <a:avLst/>
          </a:prstGeom>
          <a:ln w="28575">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0" name="מחבר חץ ישר 105">
            <a:extLst>
              <a:ext uri="{FF2B5EF4-FFF2-40B4-BE49-F238E27FC236}">
                <a16:creationId xmlns:a16="http://schemas.microsoft.com/office/drawing/2014/main" id="{EB283E4E-BD65-4E46-BFBE-3FA94CB53C61}"/>
              </a:ext>
            </a:extLst>
          </p:cNvPr>
          <p:cNvCxnSpPr>
            <a:cxnSpLocks/>
          </p:cNvCxnSpPr>
          <p:nvPr/>
        </p:nvCxnSpPr>
        <p:spPr>
          <a:xfrm flipH="1">
            <a:off x="4534102" y="3221024"/>
            <a:ext cx="361281" cy="230790"/>
          </a:xfrm>
          <a:prstGeom prst="straightConnector1">
            <a:avLst/>
          </a:prstGeom>
          <a:ln w="15875">
            <a:solidFill>
              <a:srgbClr val="90D09C"/>
            </a:solidFill>
            <a:tailEnd type="arrow"/>
          </a:ln>
        </p:spPr>
        <p:style>
          <a:lnRef idx="1">
            <a:schemeClr val="accent1"/>
          </a:lnRef>
          <a:fillRef idx="0">
            <a:schemeClr val="accent1"/>
          </a:fillRef>
          <a:effectRef idx="0">
            <a:schemeClr val="accent1"/>
          </a:effectRef>
          <a:fontRef idx="minor">
            <a:schemeClr val="tx1"/>
          </a:fontRef>
        </p:style>
      </p:cxnSp>
      <p:cxnSp>
        <p:nvCxnSpPr>
          <p:cNvPr id="122" name="מחבר חץ ישר 105">
            <a:extLst>
              <a:ext uri="{FF2B5EF4-FFF2-40B4-BE49-F238E27FC236}">
                <a16:creationId xmlns:a16="http://schemas.microsoft.com/office/drawing/2014/main" id="{7739D993-1379-48FF-9226-BD08FE8964FE}"/>
              </a:ext>
            </a:extLst>
          </p:cNvPr>
          <p:cNvCxnSpPr>
            <a:cxnSpLocks/>
          </p:cNvCxnSpPr>
          <p:nvPr/>
        </p:nvCxnSpPr>
        <p:spPr>
          <a:xfrm flipH="1">
            <a:off x="2840863" y="3442097"/>
            <a:ext cx="1693242" cy="582216"/>
          </a:xfrm>
          <a:prstGeom prst="straightConnector1">
            <a:avLst/>
          </a:prstGeom>
          <a:ln w="28575">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7" name="מחבר חץ ישר 105">
            <a:extLst>
              <a:ext uri="{FF2B5EF4-FFF2-40B4-BE49-F238E27FC236}">
                <a16:creationId xmlns:a16="http://schemas.microsoft.com/office/drawing/2014/main" id="{F085A664-4210-45EB-BA14-CA47D17F2AEF}"/>
              </a:ext>
            </a:extLst>
          </p:cNvPr>
          <p:cNvCxnSpPr>
            <a:cxnSpLocks/>
          </p:cNvCxnSpPr>
          <p:nvPr/>
        </p:nvCxnSpPr>
        <p:spPr>
          <a:xfrm flipH="1" flipV="1">
            <a:off x="6221095" y="2653983"/>
            <a:ext cx="318770" cy="31691"/>
          </a:xfrm>
          <a:prstGeom prst="straightConnector1">
            <a:avLst/>
          </a:prstGeom>
          <a:ln w="15875">
            <a:solidFill>
              <a:srgbClr val="01F913"/>
            </a:solidFill>
            <a:tailEnd type="arrow"/>
          </a:ln>
        </p:spPr>
        <p:style>
          <a:lnRef idx="1">
            <a:schemeClr val="accent1"/>
          </a:lnRef>
          <a:fillRef idx="0">
            <a:schemeClr val="accent1"/>
          </a:fillRef>
          <a:effectRef idx="0">
            <a:schemeClr val="accent1"/>
          </a:effectRef>
          <a:fontRef idx="minor">
            <a:schemeClr val="tx1"/>
          </a:fontRef>
        </p:style>
      </p:cxnSp>
      <p:sp>
        <p:nvSpPr>
          <p:cNvPr id="133" name="Object 24">
            <a:extLst>
              <a:ext uri="{FF2B5EF4-FFF2-40B4-BE49-F238E27FC236}">
                <a16:creationId xmlns:a16="http://schemas.microsoft.com/office/drawing/2014/main" id="{E07B2E38-729F-453E-BC52-160C21F47A93}"/>
              </a:ext>
            </a:extLst>
          </p:cNvPr>
          <p:cNvSpPr txBox="1"/>
          <p:nvPr/>
        </p:nvSpPr>
        <p:spPr bwMode="auto">
          <a:xfrm>
            <a:off x="2452589" y="3797558"/>
            <a:ext cx="269746" cy="286361"/>
          </a:xfrm>
          <a:prstGeom prst="rect">
            <a:avLst/>
          </a:prstGeom>
          <a:noFill/>
        </p:spPr>
        <p:txBody>
          <a:bodyPr>
            <a:noAutofit/>
          </a:bodyPr>
          <a:lstStyle/>
          <a:p>
            <a:endParaRPr lang="en-US" sz="2400" dirty="0">
              <a:solidFill>
                <a:srgbClr val="FFFF00"/>
              </a:solidFill>
            </a:endParaRPr>
          </a:p>
        </p:txBody>
      </p:sp>
      <mc:AlternateContent xmlns:mc="http://schemas.openxmlformats.org/markup-compatibility/2006" xmlns:a14="http://schemas.microsoft.com/office/drawing/2010/main">
        <mc:Choice Requires="a14">
          <p:sp>
            <p:nvSpPr>
              <p:cNvPr id="193" name="Object 10">
                <a:extLst>
                  <a:ext uri="{FF2B5EF4-FFF2-40B4-BE49-F238E27FC236}">
                    <a16:creationId xmlns:a16="http://schemas.microsoft.com/office/drawing/2014/main" id="{6C37AF5E-D8BD-487B-B065-CF15A200BA5C}"/>
                  </a:ext>
                </a:extLst>
              </p:cNvPr>
              <p:cNvSpPr txBox="1"/>
              <p:nvPr/>
            </p:nvSpPr>
            <p:spPr bwMode="auto">
              <a:xfrm>
                <a:off x="3957019" y="4701936"/>
                <a:ext cx="2175181" cy="439738"/>
              </a:xfrm>
              <a:prstGeom prst="rect">
                <a:avLst/>
              </a:prstGeom>
              <a:noFill/>
              <a:extLst>
                <a:ext uri="{909E8E84-426E-40dd-AFC4-6F175D3DCCD1}">
                  <a14:hiddenFill xmlns="">
                    <a:solidFill>
                      <a:srgbClr val="FFFFFF"/>
                    </a:solidFill>
                  </a14:hiddenFill>
                </a:ext>
              </a:extLst>
            </p:spPr>
            <p:txBody>
              <a:bodyPr>
                <a:noAutofit/>
              </a:bodyPr>
              <a:lstStyle/>
              <a:p>
                <a:pPr/>
                <a14:m>
                  <m:oMathPara xmlns:m="http://schemas.openxmlformats.org/officeDocument/2006/math">
                    <m:oMathParaPr>
                      <m:jc m:val="left"/>
                    </m:oMathParaPr>
                    <m:oMath xmlns:m="http://schemas.openxmlformats.org/officeDocument/2006/math">
                      <m:r>
                        <a:rPr lang="en-US" altLang="en-US" sz="2400" i="1" smtClean="0">
                          <a:latin typeface="Cambria Math" panose="02040503050406030204" pitchFamily="18" charset="0"/>
                          <a:sym typeface="Wingdings" panose="05000000000000000000" pitchFamily="2" charset="2"/>
                        </a:rPr>
                        <m:t>𝑂</m:t>
                      </m:r>
                      <m:d>
                        <m:dPr>
                          <m:begChr m:val="["/>
                          <m:endChr m:val="]"/>
                          <m:ctrlPr>
                            <a:rPr lang="en-US" altLang="en-US" sz="2400" b="0" i="1" smtClean="0">
                              <a:latin typeface="Cambria Math" panose="02040503050406030204" pitchFamily="18" charset="0"/>
                              <a:sym typeface="Wingdings" panose="05000000000000000000" pitchFamily="2" charset="2"/>
                            </a:rPr>
                          </m:ctrlPr>
                        </m:dPr>
                        <m:e>
                          <m:r>
                            <a:rPr lang="en-US" altLang="en-US" sz="2400" i="1" smtClean="0">
                              <a:latin typeface="Cambria Math" panose="02040503050406030204" pitchFamily="18" charset="0"/>
                              <a:sym typeface="Wingdings" panose="05000000000000000000" pitchFamily="2" charset="2"/>
                            </a:rPr>
                            <m:t>𝐹</m:t>
                          </m:r>
                          <m:d>
                            <m:dPr>
                              <m:ctrlPr>
                                <a:rPr lang="en-US" altLang="en-US" sz="2400" i="1">
                                  <a:latin typeface="Cambria Math" panose="02040503050406030204" pitchFamily="18" charset="0"/>
                                  <a:sym typeface="Wingdings" panose="05000000000000000000" pitchFamily="2" charset="2"/>
                                </a:rPr>
                              </m:ctrlPr>
                            </m:dPr>
                            <m:e>
                              <m:r>
                                <a:rPr lang="en-US" altLang="en-US" sz="2400" i="1">
                                  <a:latin typeface="Cambria Math" panose="02040503050406030204" pitchFamily="18" charset="0"/>
                                  <a:sym typeface="Wingdings" panose="05000000000000000000" pitchFamily="2" charset="2"/>
                                </a:rPr>
                                <m:t>𝑦</m:t>
                              </m:r>
                              <m:r>
                                <a:rPr lang="en-US" altLang="en-US" sz="2400" i="1">
                                  <a:latin typeface="Cambria Math" panose="02040503050406030204" pitchFamily="18" charset="0"/>
                                  <a:sym typeface="Wingdings" panose="05000000000000000000" pitchFamily="2" charset="2"/>
                                </a:rPr>
                                <m:t>,</m:t>
                              </m:r>
                              <m:r>
                                <a:rPr lang="en-US" altLang="en-US" sz="2400" i="1">
                                  <a:latin typeface="Cambria Math" panose="02040503050406030204" pitchFamily="18" charset="0"/>
                                  <a:sym typeface="Wingdings" panose="05000000000000000000" pitchFamily="2" charset="2"/>
                                </a:rPr>
                                <m:t>𝜆</m:t>
                              </m:r>
                            </m:e>
                            <m:e>
                              <m:r>
                                <a:rPr lang="en-US" altLang="en-US" sz="2400" i="1">
                                  <a:latin typeface="Cambria Math" panose="02040503050406030204" pitchFamily="18" charset="0"/>
                                  <a:sym typeface="Wingdings" panose="05000000000000000000" pitchFamily="2" charset="2"/>
                                </a:rPr>
                                <m:t>𝑥</m:t>
                              </m:r>
                            </m:e>
                          </m:d>
                        </m:e>
                      </m:d>
                      <m:r>
                        <a:rPr lang="en-US" altLang="en-US" sz="2400" b="0" i="1" smtClean="0">
                          <a:latin typeface="Cambria Math" panose="02040503050406030204" pitchFamily="18" charset="0"/>
                          <a:sym typeface="Wingdings" panose="05000000000000000000" pitchFamily="2" charset="2"/>
                        </a:rPr>
                        <m:t>=</m:t>
                      </m:r>
                    </m:oMath>
                  </m:oMathPara>
                </a14:m>
                <a:endParaRPr lang="en-US" sz="2400" dirty="0"/>
              </a:p>
            </p:txBody>
          </p:sp>
        </mc:Choice>
        <mc:Fallback xmlns="">
          <p:sp>
            <p:nvSpPr>
              <p:cNvPr id="193" name="Object 10">
                <a:extLst>
                  <a:ext uri="{FF2B5EF4-FFF2-40B4-BE49-F238E27FC236}">
                    <a16:creationId xmlns:a16="http://schemas.microsoft.com/office/drawing/2014/main" id="{6C37AF5E-D8BD-487B-B065-CF15A200BA5C}"/>
                  </a:ext>
                </a:extLst>
              </p:cNvPr>
              <p:cNvSpPr txBox="1">
                <a:spLocks noRot="1" noChangeAspect="1" noMove="1" noResize="1" noEditPoints="1" noAdjustHandles="1" noChangeArrowheads="1" noChangeShapeType="1" noTextEdit="1"/>
              </p:cNvSpPr>
              <p:nvPr/>
            </p:nvSpPr>
            <p:spPr bwMode="auto">
              <a:xfrm>
                <a:off x="3957019" y="4701936"/>
                <a:ext cx="2175181" cy="439738"/>
              </a:xfrm>
              <a:prstGeom prst="rect">
                <a:avLst/>
              </a:prstGeom>
              <a:blipFill>
                <a:blip r:embed="rId12"/>
                <a:stretch>
                  <a:fillRect l="-560" b="-16667"/>
                </a:stretch>
              </a:blipFill>
              <a:extLst>
                <a:ext uri="{909E8E84-426E-40dd-AFC4-6F175D3DCCD1}">
                  <a14:hiddenFill xmlns="" xmlns:a14="http://schemas.microsoft.com/office/drawing/2010/main">
                    <a:solidFill>
                      <a:srgbClr val="FFFFFF"/>
                    </a:solidFill>
                  </a14:hiddenFill>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7" name="TextBox 196">
                <a:extLst>
                  <a:ext uri="{FF2B5EF4-FFF2-40B4-BE49-F238E27FC236}">
                    <a16:creationId xmlns:a16="http://schemas.microsoft.com/office/drawing/2014/main" id="{F9CCD4E0-9A2A-4944-95E8-B1725FBA4DD5}"/>
                  </a:ext>
                </a:extLst>
              </p:cNvPr>
              <p:cNvSpPr txBox="1">
                <a:spLocks noChangeArrowheads="1"/>
              </p:cNvSpPr>
              <p:nvPr/>
            </p:nvSpPr>
            <p:spPr bwMode="auto">
              <a:xfrm>
                <a:off x="74436" y="5556533"/>
                <a:ext cx="11557325" cy="1975284"/>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square">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fontAlgn="base">
                  <a:spcBef>
                    <a:spcPct val="0"/>
                  </a:spcBef>
                  <a:spcAft>
                    <a:spcPct val="0"/>
                  </a:spcAft>
                  <a:defRPr>
                    <a:solidFill>
                      <a:schemeClr val="tx1"/>
                    </a:solidFill>
                    <a:latin typeface="Corbel" panose="020B0503020204020204" pitchFamily="34" charset="0"/>
                  </a:defRPr>
                </a:lvl6pPr>
                <a:lvl7pPr marL="2971800" indent="-228600" fontAlgn="base">
                  <a:spcBef>
                    <a:spcPct val="0"/>
                  </a:spcBef>
                  <a:spcAft>
                    <a:spcPct val="0"/>
                  </a:spcAft>
                  <a:defRPr>
                    <a:solidFill>
                      <a:schemeClr val="tx1"/>
                    </a:solidFill>
                    <a:latin typeface="Corbel" panose="020B0503020204020204" pitchFamily="34" charset="0"/>
                  </a:defRPr>
                </a:lvl7pPr>
                <a:lvl8pPr marL="3429000" indent="-228600" fontAlgn="base">
                  <a:spcBef>
                    <a:spcPct val="0"/>
                  </a:spcBef>
                  <a:spcAft>
                    <a:spcPct val="0"/>
                  </a:spcAft>
                  <a:defRPr>
                    <a:solidFill>
                      <a:schemeClr val="tx1"/>
                    </a:solidFill>
                    <a:latin typeface="Corbel" panose="020B0503020204020204" pitchFamily="34" charset="0"/>
                  </a:defRPr>
                </a:lvl8pPr>
                <a:lvl9pPr marL="3886200" indent="-228600" fontAlgn="base">
                  <a:spcBef>
                    <a:spcPct val="0"/>
                  </a:spcBef>
                  <a:spcAft>
                    <a:spcPct val="0"/>
                  </a:spcAft>
                  <a:defRPr>
                    <a:solidFill>
                      <a:schemeClr val="tx1"/>
                    </a:solidFill>
                    <a:latin typeface="Corbel" panose="020B0503020204020204" pitchFamily="34" charset="0"/>
                  </a:defRPr>
                </a:lvl9pPr>
              </a:lstStyle>
              <a:p>
                <a:pPr>
                  <a:buFont typeface="Wingdings" panose="05000000000000000000" pitchFamily="2" charset="2"/>
                  <a:buChar char="q"/>
                </a:pPr>
                <a:r>
                  <a:rPr lang="en-US" altLang="en-US" sz="2400" dirty="0"/>
                  <a:t> </a:t>
                </a:r>
                <a14:m>
                  <m:oMath xmlns:m="http://schemas.openxmlformats.org/officeDocument/2006/math">
                    <m:r>
                      <a:rPr lang="en-US" altLang="en-US" sz="2400" b="0" i="1" smtClean="0">
                        <a:latin typeface="Cambria Math" panose="02040503050406030204" pitchFamily="18" charset="0"/>
                      </a:rPr>
                      <m:t>𝑀</m:t>
                    </m:r>
                  </m:oMath>
                </a14:m>
                <a:r>
                  <a:rPr lang="en-US" altLang="en-US" sz="2400" dirty="0"/>
                  <a:t>-Lenses cause </a:t>
                </a:r>
                <a14:m>
                  <m:oMath xmlns:m="http://schemas.openxmlformats.org/officeDocument/2006/math">
                    <m:r>
                      <a:rPr lang="en-US" altLang="en-US" sz="2400" b="0" i="0" smtClean="0">
                        <a:latin typeface="Cambria Math" panose="02040503050406030204" pitchFamily="18" charset="0"/>
                      </a:rPr>
                      <m:t>2</m:t>
                    </m:r>
                    <m:r>
                      <a:rPr lang="en-US" altLang="en-US" sz="2400" i="1">
                        <a:latin typeface="Cambria Math" panose="02040503050406030204" pitchFamily="18" charset="0"/>
                      </a:rPr>
                      <m:t>𝑀</m:t>
                    </m:r>
                  </m:oMath>
                </a14:m>
                <a:r>
                  <a:rPr lang="en-US" altLang="en-US" sz="2400" dirty="0"/>
                  <a:t> 1</a:t>
                </a:r>
                <a:r>
                  <a:rPr lang="en-US" altLang="en-US" sz="2400" baseline="30000" dirty="0"/>
                  <a:t>st</a:t>
                </a:r>
                <a:r>
                  <a:rPr lang="en-US" altLang="en-US" sz="2400" dirty="0"/>
                  <a:t> order reflections </a:t>
                </a:r>
                <a:r>
                  <a:rPr lang="en-US" altLang="en-US" sz="2400" dirty="0">
                    <a:sym typeface="Wingdings" panose="05000000000000000000" pitchFamily="2" charset="2"/>
                  </a:rPr>
                  <a:t> Flare is additive by the number of lenses</a:t>
                </a:r>
                <a:endParaRPr lang="en-US" altLang="en-US" sz="2400" dirty="0"/>
              </a:p>
              <a:p>
                <a:pPr>
                  <a:buFont typeface="Wingdings" panose="05000000000000000000" pitchFamily="2" charset="2"/>
                  <a:buChar char="q"/>
                </a:pPr>
                <a:r>
                  <a:rPr lang="en-US" altLang="en-US" sz="2400" dirty="0">
                    <a:sym typeface="Wingdings" panose="05000000000000000000" pitchFamily="2" charset="2"/>
                  </a:rPr>
                  <a:t> Reflection recorded at </a:t>
                </a:r>
                <a14:m>
                  <m:oMath xmlns:m="http://schemas.openxmlformats.org/officeDocument/2006/math">
                    <m:r>
                      <a:rPr lang="en-US" altLang="en-US" sz="2400" i="1" dirty="0" smtClean="0">
                        <a:latin typeface="Cambria Math" panose="02040503050406030204" pitchFamily="18" charset="0"/>
                        <a:sym typeface="Wingdings" panose="05000000000000000000" pitchFamily="2" charset="2"/>
                      </a:rPr>
                      <m:t>𝑦</m:t>
                    </m:r>
                  </m:oMath>
                </a14:m>
                <a:r>
                  <a:rPr lang="en-US" altLang="en-US" sz="2400" dirty="0">
                    <a:sym typeface="Wingdings" panose="05000000000000000000" pitchFamily="2" charset="2"/>
                  </a:rPr>
                  <a:t> due to </a:t>
                </a:r>
                <a14:m>
                  <m:oMath xmlns:m="http://schemas.openxmlformats.org/officeDocument/2006/math">
                    <m:r>
                      <a:rPr lang="en-US" altLang="en-US" sz="2400" i="1" dirty="0" smtClean="0">
                        <a:latin typeface="Cambria Math" panose="02040503050406030204" pitchFamily="18" charset="0"/>
                        <a:sym typeface="Wingdings" panose="05000000000000000000" pitchFamily="2" charset="2"/>
                      </a:rPr>
                      <m:t>𝑥</m:t>
                    </m:r>
                  </m:oMath>
                </a14:m>
                <a:r>
                  <a:rPr lang="en-US" altLang="en-US" sz="2400" dirty="0">
                    <a:sym typeface="Wingdings" panose="05000000000000000000" pitchFamily="2" charset="2"/>
                  </a:rPr>
                  <a:t> </a:t>
                </a:r>
                <a14:m>
                  <m:oMath xmlns:m="http://schemas.openxmlformats.org/officeDocument/2006/math">
                    <m:r>
                      <a:rPr lang="en-US" altLang="en-US" sz="2400" b="0" i="1" smtClean="0">
                        <a:latin typeface="Cambria Math" panose="02040503050406030204" pitchFamily="18" charset="0"/>
                        <a:sym typeface="Wingdings" panose="05000000000000000000" pitchFamily="2" charset="2"/>
                      </a:rPr>
                      <m:t>𝑂</m:t>
                    </m:r>
                    <m:r>
                      <a:rPr lang="en-US" altLang="en-US" sz="2400" b="0" i="1" smtClean="0">
                        <a:latin typeface="Cambria Math" panose="02040503050406030204" pitchFamily="18" charset="0"/>
                        <a:sym typeface="Wingdings" panose="05000000000000000000" pitchFamily="2" charset="2"/>
                      </a:rPr>
                      <m:t>[</m:t>
                    </m:r>
                    <m:r>
                      <a:rPr lang="en-US" altLang="en-US" sz="2400" b="0" i="1" smtClean="0">
                        <a:latin typeface="Cambria Math" panose="02040503050406030204" pitchFamily="18" charset="0"/>
                        <a:sym typeface="Wingdings" panose="05000000000000000000" pitchFamily="2" charset="2"/>
                      </a:rPr>
                      <m:t>𝐹</m:t>
                    </m:r>
                    <m:d>
                      <m:dPr>
                        <m:ctrlPr>
                          <a:rPr lang="en-US" altLang="en-US" sz="2400" b="0" i="1" smtClean="0">
                            <a:latin typeface="Cambria Math" panose="02040503050406030204" pitchFamily="18" charset="0"/>
                            <a:sym typeface="Wingdings" panose="05000000000000000000" pitchFamily="2" charset="2"/>
                          </a:rPr>
                        </m:ctrlPr>
                      </m:dPr>
                      <m:e>
                        <m:r>
                          <a:rPr lang="en-US" altLang="en-US" sz="2400" b="0" i="1" smtClean="0">
                            <a:latin typeface="Cambria Math" panose="02040503050406030204" pitchFamily="18" charset="0"/>
                            <a:sym typeface="Wingdings" panose="05000000000000000000" pitchFamily="2" charset="2"/>
                          </a:rPr>
                          <m:t>𝑦</m:t>
                        </m:r>
                        <m:r>
                          <a:rPr lang="en-US" altLang="en-US" sz="2400" b="0" i="1" smtClean="0">
                            <a:latin typeface="Cambria Math" panose="02040503050406030204" pitchFamily="18" charset="0"/>
                            <a:sym typeface="Wingdings" panose="05000000000000000000" pitchFamily="2" charset="2"/>
                          </a:rPr>
                          <m:t>,</m:t>
                        </m:r>
                        <m:r>
                          <a:rPr lang="en-US" altLang="en-US" sz="2400" b="0" i="1" smtClean="0">
                            <a:latin typeface="Cambria Math" panose="02040503050406030204" pitchFamily="18" charset="0"/>
                            <a:sym typeface="Wingdings" panose="05000000000000000000" pitchFamily="2" charset="2"/>
                          </a:rPr>
                          <m:t>𝜆</m:t>
                        </m:r>
                      </m:e>
                      <m:e>
                        <m:r>
                          <a:rPr lang="en-US" altLang="en-US" sz="2400" b="0" i="1" smtClean="0">
                            <a:latin typeface="Cambria Math" panose="02040503050406030204" pitchFamily="18" charset="0"/>
                            <a:sym typeface="Wingdings" panose="05000000000000000000" pitchFamily="2" charset="2"/>
                          </a:rPr>
                          <m:t>𝑥</m:t>
                        </m:r>
                      </m:e>
                    </m:d>
                    <m:r>
                      <a:rPr lang="en-US" altLang="en-US" sz="2400" b="0" i="1" smtClean="0">
                        <a:latin typeface="Cambria Math" panose="02040503050406030204" pitchFamily="18" charset="0"/>
                        <a:sym typeface="Wingdings" panose="05000000000000000000" pitchFamily="2" charset="2"/>
                      </a:rPr>
                      <m:t>]=2</m:t>
                    </m:r>
                    <m:r>
                      <a:rPr lang="en-US" altLang="en-US" sz="2400" b="0" i="1" smtClean="0">
                        <a:latin typeface="Cambria Math" panose="02040503050406030204" pitchFamily="18" charset="0"/>
                        <a:sym typeface="Wingdings" panose="05000000000000000000" pitchFamily="2" charset="2"/>
                      </a:rPr>
                      <m:t>𝑀</m:t>
                    </m:r>
                    <m:sSubSup>
                      <m:sSubSupPr>
                        <m:ctrlPr>
                          <a:rPr lang="en-US" altLang="en-US" sz="2400" b="0" i="1" smtClean="0">
                            <a:latin typeface="Cambria Math" panose="02040503050406030204" pitchFamily="18" charset="0"/>
                            <a:sym typeface="Wingdings" panose="05000000000000000000" pitchFamily="2" charset="2"/>
                          </a:rPr>
                        </m:ctrlPr>
                      </m:sSubSupPr>
                      <m:e>
                        <m:r>
                          <a:rPr lang="en-US" altLang="en-US" sz="2400" b="0" i="1" smtClean="0">
                            <a:latin typeface="Cambria Math" panose="02040503050406030204" pitchFamily="18" charset="0"/>
                            <a:sym typeface="Wingdings" panose="05000000000000000000" pitchFamily="2" charset="2"/>
                          </a:rPr>
                          <m:t>𝐼</m:t>
                        </m:r>
                      </m:e>
                      <m:sub>
                        <m:r>
                          <a:rPr lang="en-US" altLang="en-US" sz="2400" b="0" i="1" smtClean="0">
                            <a:latin typeface="Cambria Math" panose="02040503050406030204" pitchFamily="18" charset="0"/>
                            <a:sym typeface="Wingdings" panose="05000000000000000000" pitchFamily="2" charset="2"/>
                          </a:rPr>
                          <m:t>𝑠𝑜𝑢𝑟𝑐𝑒</m:t>
                        </m:r>
                      </m:sub>
                      <m:sup>
                        <m:r>
                          <a:rPr lang="en-US" altLang="en-US" sz="2400" b="0" i="1" smtClean="0">
                            <a:latin typeface="Cambria Math" panose="02040503050406030204" pitchFamily="18" charset="0"/>
                            <a:sym typeface="Wingdings" panose="05000000000000000000" pitchFamily="2" charset="2"/>
                          </a:rPr>
                          <m:t>𝑥</m:t>
                        </m:r>
                      </m:sup>
                    </m:sSubSup>
                    <m:d>
                      <m:dPr>
                        <m:ctrlPr>
                          <a:rPr lang="en-US" altLang="en-US" sz="2400" b="0" i="1" smtClean="0">
                            <a:latin typeface="Cambria Math" panose="02040503050406030204" pitchFamily="18" charset="0"/>
                            <a:sym typeface="Wingdings" panose="05000000000000000000" pitchFamily="2" charset="2"/>
                          </a:rPr>
                        </m:ctrlPr>
                      </m:dPr>
                      <m:e>
                        <m:r>
                          <a:rPr lang="en-US" altLang="en-US" sz="2400" b="0" i="1" smtClean="0">
                            <a:latin typeface="Cambria Math" panose="02040503050406030204" pitchFamily="18" charset="0"/>
                            <a:sym typeface="Wingdings" panose="05000000000000000000" pitchFamily="2" charset="2"/>
                          </a:rPr>
                          <m:t>𝜆</m:t>
                        </m:r>
                      </m:e>
                    </m:d>
                    <m:sSub>
                      <m:sSubPr>
                        <m:ctrlPr>
                          <a:rPr lang="en-US" altLang="en-US" sz="2400" b="0" i="1" smtClean="0">
                            <a:latin typeface="Cambria Math" panose="02040503050406030204" pitchFamily="18" charset="0"/>
                            <a:sym typeface="Wingdings" panose="05000000000000000000" pitchFamily="2" charset="2"/>
                          </a:rPr>
                        </m:ctrlPr>
                      </m:sSubPr>
                      <m:e>
                        <m:r>
                          <a:rPr lang="en-US" altLang="en-US" sz="2400" b="0" i="1" smtClean="0">
                            <a:latin typeface="Cambria Math" panose="02040503050406030204" pitchFamily="18" charset="0"/>
                            <a:sym typeface="Wingdings" panose="05000000000000000000" pitchFamily="2" charset="2"/>
                          </a:rPr>
                          <m:t>𝑅</m:t>
                        </m:r>
                      </m:e>
                      <m:sub>
                        <m:r>
                          <a:rPr lang="en-US" altLang="en-US" sz="2400" b="0" i="1" smtClean="0">
                            <a:latin typeface="Cambria Math" panose="02040503050406030204" pitchFamily="18" charset="0"/>
                            <a:sym typeface="Wingdings" panose="05000000000000000000" pitchFamily="2" charset="2"/>
                          </a:rPr>
                          <m:t>𝑙𝑒𝑛𝑠</m:t>
                        </m:r>
                      </m:sub>
                    </m:sSub>
                    <m:d>
                      <m:dPr>
                        <m:ctrlPr>
                          <a:rPr lang="en-US" altLang="en-US" sz="2400" b="0" i="1" smtClean="0">
                            <a:latin typeface="Cambria Math" panose="02040503050406030204" pitchFamily="18" charset="0"/>
                            <a:sym typeface="Wingdings" panose="05000000000000000000" pitchFamily="2" charset="2"/>
                          </a:rPr>
                        </m:ctrlPr>
                      </m:dPr>
                      <m:e>
                        <m:r>
                          <a:rPr lang="en-US" altLang="en-US" sz="2400" b="0" i="1" smtClean="0">
                            <a:latin typeface="Cambria Math" panose="02040503050406030204" pitchFamily="18" charset="0"/>
                            <a:sym typeface="Wingdings" panose="05000000000000000000" pitchFamily="2" charset="2"/>
                          </a:rPr>
                          <m:t>𝜆</m:t>
                        </m:r>
                      </m:e>
                    </m:d>
                    <m:sSubSup>
                      <m:sSubSupPr>
                        <m:ctrlPr>
                          <a:rPr lang="en-US" altLang="en-US" sz="2400" b="0" i="1" smtClean="0">
                            <a:latin typeface="Cambria Math" panose="02040503050406030204" pitchFamily="18" charset="0"/>
                            <a:sym typeface="Wingdings" panose="05000000000000000000" pitchFamily="2" charset="2"/>
                          </a:rPr>
                        </m:ctrlPr>
                      </m:sSubSupPr>
                      <m:e>
                        <m:r>
                          <a:rPr lang="en-US" altLang="en-US" sz="2400" b="0" i="1" smtClean="0">
                            <a:latin typeface="Cambria Math" panose="02040503050406030204" pitchFamily="18" charset="0"/>
                            <a:sym typeface="Wingdings" panose="05000000000000000000" pitchFamily="2" charset="2"/>
                          </a:rPr>
                          <m:t>𝑅</m:t>
                        </m:r>
                      </m:e>
                      <m:sub>
                        <m:r>
                          <a:rPr lang="en-US" altLang="en-US" sz="2400" b="0" i="1" smtClean="0">
                            <a:latin typeface="Cambria Math" panose="02040503050406030204" pitchFamily="18" charset="0"/>
                            <a:sym typeface="Wingdings" panose="05000000000000000000" pitchFamily="2" charset="2"/>
                          </a:rPr>
                          <m:t>𝐹𝑃</m:t>
                        </m:r>
                      </m:sub>
                      <m:sup>
                        <m:r>
                          <a:rPr lang="en-US" altLang="en-US" sz="2400" b="0" i="1" smtClean="0">
                            <a:latin typeface="Cambria Math" panose="02040503050406030204" pitchFamily="18" charset="0"/>
                            <a:sym typeface="Wingdings" panose="05000000000000000000" pitchFamily="2" charset="2"/>
                          </a:rPr>
                          <m:t>𝑥</m:t>
                        </m:r>
                      </m:sup>
                    </m:sSubSup>
                    <m:d>
                      <m:dPr>
                        <m:ctrlPr>
                          <a:rPr lang="en-US" altLang="en-US" sz="2400" i="1">
                            <a:latin typeface="Cambria Math" panose="02040503050406030204" pitchFamily="18" charset="0"/>
                            <a:sym typeface="Wingdings" panose="05000000000000000000" pitchFamily="2" charset="2"/>
                          </a:rPr>
                        </m:ctrlPr>
                      </m:dPr>
                      <m:e>
                        <m:r>
                          <a:rPr lang="en-US" altLang="en-US" sz="2400" i="1">
                            <a:latin typeface="Cambria Math" panose="02040503050406030204" pitchFamily="18" charset="0"/>
                            <a:sym typeface="Wingdings" panose="05000000000000000000" pitchFamily="2" charset="2"/>
                          </a:rPr>
                          <m:t>𝜆</m:t>
                        </m:r>
                      </m:e>
                    </m:d>
                    <m:sSubSup>
                      <m:sSubSupPr>
                        <m:ctrlPr>
                          <a:rPr lang="en-US" altLang="en-US" sz="2400" i="1">
                            <a:latin typeface="Cambria Math" panose="02040503050406030204" pitchFamily="18" charset="0"/>
                            <a:sym typeface="Wingdings" panose="05000000000000000000" pitchFamily="2" charset="2"/>
                          </a:rPr>
                        </m:ctrlPr>
                      </m:sSubSupPr>
                      <m:e>
                        <m:r>
                          <a:rPr lang="en-US" altLang="en-US" sz="2400" b="0" i="1" smtClean="0">
                            <a:latin typeface="Cambria Math" panose="02040503050406030204" pitchFamily="18" charset="0"/>
                            <a:sym typeface="Wingdings" panose="05000000000000000000" pitchFamily="2" charset="2"/>
                          </a:rPr>
                          <m:t>𝑇</m:t>
                        </m:r>
                      </m:e>
                      <m:sub>
                        <m:r>
                          <a:rPr lang="en-US" altLang="en-US" sz="2400" i="1">
                            <a:latin typeface="Cambria Math" panose="02040503050406030204" pitchFamily="18" charset="0"/>
                            <a:sym typeface="Wingdings" panose="05000000000000000000" pitchFamily="2" charset="2"/>
                          </a:rPr>
                          <m:t>𝐹𝑃</m:t>
                        </m:r>
                      </m:sub>
                      <m:sup>
                        <m:r>
                          <a:rPr lang="en-US" altLang="en-US" sz="2400" b="0" i="1" smtClean="0">
                            <a:latin typeface="Cambria Math" panose="02040503050406030204" pitchFamily="18" charset="0"/>
                            <a:sym typeface="Wingdings" panose="05000000000000000000" pitchFamily="2" charset="2"/>
                          </a:rPr>
                          <m:t>𝑦</m:t>
                        </m:r>
                      </m:sup>
                    </m:sSubSup>
                    <m:d>
                      <m:dPr>
                        <m:ctrlPr>
                          <a:rPr lang="en-US" altLang="en-US" sz="2400" i="1">
                            <a:latin typeface="Cambria Math" panose="02040503050406030204" pitchFamily="18" charset="0"/>
                            <a:sym typeface="Wingdings" panose="05000000000000000000" pitchFamily="2" charset="2"/>
                          </a:rPr>
                        </m:ctrlPr>
                      </m:dPr>
                      <m:e>
                        <m:r>
                          <a:rPr lang="en-US" altLang="en-US" sz="2400" i="1">
                            <a:latin typeface="Cambria Math" panose="02040503050406030204" pitchFamily="18" charset="0"/>
                            <a:sym typeface="Wingdings" panose="05000000000000000000" pitchFamily="2" charset="2"/>
                          </a:rPr>
                          <m:t>𝜆</m:t>
                        </m:r>
                      </m:e>
                    </m:d>
                  </m:oMath>
                </a14:m>
                <a:endParaRPr lang="en-US" sz="2400" dirty="0"/>
              </a:p>
              <a:p>
                <a:pPr>
                  <a:buFont typeface="Wingdings" panose="05000000000000000000" pitchFamily="2" charset="2"/>
                  <a:buChar char="q"/>
                </a:pPr>
                <a:endParaRPr lang="en-US" sz="2400" dirty="0"/>
              </a:p>
              <a:p>
                <a:pPr>
                  <a:buFont typeface="Wingdings" panose="05000000000000000000" pitchFamily="2" charset="2"/>
                  <a:buChar char="q"/>
                </a:pPr>
                <a:endParaRPr lang="en-US" sz="2400" dirty="0"/>
              </a:p>
              <a:p>
                <a:pPr>
                  <a:buFont typeface="Wingdings" panose="05000000000000000000" pitchFamily="2" charset="2"/>
                  <a:buChar char="q"/>
                </a:pPr>
                <a:endParaRPr lang="en-US" altLang="en-US" sz="2400" dirty="0">
                  <a:sym typeface="Wingdings" panose="05000000000000000000" pitchFamily="2" charset="2"/>
                </a:endParaRPr>
              </a:p>
            </p:txBody>
          </p:sp>
        </mc:Choice>
        <mc:Fallback xmlns="">
          <p:sp>
            <p:nvSpPr>
              <p:cNvPr id="197" name="TextBox 196">
                <a:extLst>
                  <a:ext uri="{FF2B5EF4-FFF2-40B4-BE49-F238E27FC236}">
                    <a16:creationId xmlns:a16="http://schemas.microsoft.com/office/drawing/2014/main" id="{F9CCD4E0-9A2A-4944-95E8-B1725FBA4DD5}"/>
                  </a:ext>
                </a:extLst>
              </p:cNvPr>
              <p:cNvSpPr txBox="1">
                <a:spLocks noRot="1" noChangeAspect="1" noMove="1" noResize="1" noEditPoints="1" noAdjustHandles="1" noChangeArrowheads="1" noChangeShapeType="1" noTextEdit="1"/>
              </p:cNvSpPr>
              <p:nvPr/>
            </p:nvSpPr>
            <p:spPr bwMode="auto">
              <a:xfrm>
                <a:off x="74436" y="5556533"/>
                <a:ext cx="11557325" cy="1975284"/>
              </a:xfrm>
              <a:prstGeom prst="rect">
                <a:avLst/>
              </a:prstGeom>
              <a:blipFill>
                <a:blip r:embed="rId13"/>
                <a:stretch>
                  <a:fillRect l="-686" t="-2778"/>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cxnSp>
        <p:nvCxnSpPr>
          <p:cNvPr id="50" name="Straight Connector 49">
            <a:extLst>
              <a:ext uri="{FF2B5EF4-FFF2-40B4-BE49-F238E27FC236}">
                <a16:creationId xmlns:a16="http://schemas.microsoft.com/office/drawing/2014/main" id="{05032343-542D-4929-8F1C-519FA2E3DFFF}"/>
              </a:ext>
            </a:extLst>
          </p:cNvPr>
          <p:cNvCxnSpPr>
            <a:cxnSpLocks/>
          </p:cNvCxnSpPr>
          <p:nvPr/>
        </p:nvCxnSpPr>
        <p:spPr>
          <a:xfrm flipV="1">
            <a:off x="700268" y="2071688"/>
            <a:ext cx="7963383" cy="2063195"/>
          </a:xfrm>
          <a:prstGeom prst="line">
            <a:avLst/>
          </a:prstGeom>
          <a:ln w="38100">
            <a:solidFill>
              <a:schemeClr val="accent3">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1F831500-9E50-4C6A-9E9F-4C436C253AAF}"/>
              </a:ext>
            </a:extLst>
          </p:cNvPr>
          <p:cNvCxnSpPr/>
          <p:nvPr/>
        </p:nvCxnSpPr>
        <p:spPr>
          <a:xfrm>
            <a:off x="106212" y="3242695"/>
            <a:ext cx="1540329"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6CE7D60A-68D9-408F-B56F-E4A797B89A66}"/>
              </a:ext>
            </a:extLst>
          </p:cNvPr>
          <p:cNvCxnSpPr>
            <a:cxnSpLocks/>
          </p:cNvCxnSpPr>
          <p:nvPr/>
        </p:nvCxnSpPr>
        <p:spPr>
          <a:xfrm flipV="1">
            <a:off x="280383" y="2475253"/>
            <a:ext cx="0" cy="87085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7" name="Rectangle 46">
                <a:extLst>
                  <a:ext uri="{FF2B5EF4-FFF2-40B4-BE49-F238E27FC236}">
                    <a16:creationId xmlns:a16="http://schemas.microsoft.com/office/drawing/2014/main" id="{589CADFF-2B0E-4C29-BE10-132C6E9F2473}"/>
                  </a:ext>
                </a:extLst>
              </p:cNvPr>
              <p:cNvSpPr/>
              <p:nvPr/>
            </p:nvSpPr>
            <p:spPr>
              <a:xfrm>
                <a:off x="337049" y="2378957"/>
                <a:ext cx="887935" cy="3965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𝑇</m:t>
                          </m:r>
                        </m:e>
                        <m:sub>
                          <m:r>
                            <a:rPr lang="en-US" b="0" i="1" smtClean="0">
                              <a:latin typeface="Cambria Math" panose="02040503050406030204" pitchFamily="18" charset="0"/>
                            </a:rPr>
                            <m:t>𝐹𝑃</m:t>
                          </m:r>
                        </m:sub>
                        <m:sup>
                          <m:r>
                            <a:rPr lang="en-US" b="0" i="1" smtClean="0">
                              <a:latin typeface="Cambria Math" panose="02040503050406030204" pitchFamily="18" charset="0"/>
                            </a:rPr>
                            <m:t>𝑦</m:t>
                          </m:r>
                        </m:sup>
                      </m:sSubSup>
                      <m:d>
                        <m:dPr>
                          <m:ctrlPr>
                            <a:rPr lang="en-US" i="1">
                              <a:latin typeface="Cambria Math" panose="02040503050406030204" pitchFamily="18" charset="0"/>
                            </a:rPr>
                          </m:ctrlPr>
                        </m:dPr>
                        <m:e>
                          <m:r>
                            <a:rPr lang="en-US" i="1">
                              <a:latin typeface="Cambria Math" panose="02040503050406030204" pitchFamily="18" charset="0"/>
                            </a:rPr>
                            <m:t>𝜆</m:t>
                          </m:r>
                        </m:e>
                      </m:d>
                    </m:oMath>
                  </m:oMathPara>
                </a14:m>
                <a:endParaRPr lang="en-US" dirty="0"/>
              </a:p>
            </p:txBody>
          </p:sp>
        </mc:Choice>
        <mc:Fallback xmlns="">
          <p:sp>
            <p:nvSpPr>
              <p:cNvPr id="47" name="Rectangle 46">
                <a:extLst>
                  <a:ext uri="{FF2B5EF4-FFF2-40B4-BE49-F238E27FC236}">
                    <a16:creationId xmlns:a16="http://schemas.microsoft.com/office/drawing/2014/main" id="{589CADFF-2B0E-4C29-BE10-132C6E9F2473}"/>
                  </a:ext>
                </a:extLst>
              </p:cNvPr>
              <p:cNvSpPr>
                <a:spLocks noRot="1" noChangeAspect="1" noMove="1" noResize="1" noEditPoints="1" noAdjustHandles="1" noChangeArrowheads="1" noChangeShapeType="1" noTextEdit="1"/>
              </p:cNvSpPr>
              <p:nvPr/>
            </p:nvSpPr>
            <p:spPr>
              <a:xfrm>
                <a:off x="337049" y="2378957"/>
                <a:ext cx="887935" cy="396583"/>
              </a:xfrm>
              <a:prstGeom prst="rect">
                <a:avLst/>
              </a:prstGeom>
              <a:blipFill>
                <a:blip r:embed="rId14"/>
                <a:stretch>
                  <a:fillRect b="-1538"/>
                </a:stretch>
              </a:blipFill>
            </p:spPr>
            <p:txBody>
              <a:bodyPr/>
              <a:lstStyle/>
              <a:p>
                <a:r>
                  <a:rPr lang="en-US">
                    <a:noFill/>
                  </a:rPr>
                  <a:t> </a:t>
                </a:r>
              </a:p>
            </p:txBody>
          </p:sp>
        </mc:Fallback>
      </mc:AlternateContent>
      <p:cxnSp>
        <p:nvCxnSpPr>
          <p:cNvPr id="48" name="Straight Arrow Connector 47">
            <a:extLst>
              <a:ext uri="{FF2B5EF4-FFF2-40B4-BE49-F238E27FC236}">
                <a16:creationId xmlns:a16="http://schemas.microsoft.com/office/drawing/2014/main" id="{30CDC6D0-4208-4DE7-B0B0-AEC09D070633}"/>
              </a:ext>
            </a:extLst>
          </p:cNvPr>
          <p:cNvCxnSpPr/>
          <p:nvPr/>
        </p:nvCxnSpPr>
        <p:spPr>
          <a:xfrm>
            <a:off x="1315032" y="5146220"/>
            <a:ext cx="1540329"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2D7D5F2A-81C8-49FC-9331-219B74B42A01}"/>
              </a:ext>
            </a:extLst>
          </p:cNvPr>
          <p:cNvCxnSpPr>
            <a:cxnSpLocks/>
          </p:cNvCxnSpPr>
          <p:nvPr/>
        </p:nvCxnSpPr>
        <p:spPr>
          <a:xfrm flipV="1">
            <a:off x="1489203" y="4378778"/>
            <a:ext cx="0" cy="87085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1" name="Rectangle 50">
                <a:extLst>
                  <a:ext uri="{FF2B5EF4-FFF2-40B4-BE49-F238E27FC236}">
                    <a16:creationId xmlns:a16="http://schemas.microsoft.com/office/drawing/2014/main" id="{AE5B1B14-148F-420C-B93B-803BA5F1F436}"/>
                  </a:ext>
                </a:extLst>
              </p:cNvPr>
              <p:cNvSpPr/>
              <p:nvPr/>
            </p:nvSpPr>
            <p:spPr>
              <a:xfrm>
                <a:off x="1545869" y="4282482"/>
                <a:ext cx="92512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𝑅</m:t>
                          </m:r>
                        </m:e>
                        <m:sub>
                          <m:r>
                            <a:rPr lang="en-US" b="0" i="1" smtClean="0">
                              <a:latin typeface="Cambria Math" panose="02040503050406030204" pitchFamily="18" charset="0"/>
                            </a:rPr>
                            <m:t>𝐹𝑃</m:t>
                          </m:r>
                        </m:sub>
                        <m:sup>
                          <m:r>
                            <a:rPr lang="en-US" b="0" i="1" smtClean="0">
                              <a:latin typeface="Cambria Math" panose="02040503050406030204" pitchFamily="18" charset="0"/>
                            </a:rPr>
                            <m:t>𝑥</m:t>
                          </m:r>
                        </m:sup>
                      </m:sSubSup>
                      <m:d>
                        <m:dPr>
                          <m:ctrlPr>
                            <a:rPr lang="en-US" i="1">
                              <a:latin typeface="Cambria Math" panose="02040503050406030204" pitchFamily="18" charset="0"/>
                            </a:rPr>
                          </m:ctrlPr>
                        </m:dPr>
                        <m:e>
                          <m:r>
                            <a:rPr lang="en-US" i="1">
                              <a:latin typeface="Cambria Math" panose="02040503050406030204" pitchFamily="18" charset="0"/>
                            </a:rPr>
                            <m:t>𝜆</m:t>
                          </m:r>
                        </m:e>
                      </m:d>
                    </m:oMath>
                  </m:oMathPara>
                </a14:m>
                <a:endParaRPr lang="en-US" dirty="0"/>
              </a:p>
            </p:txBody>
          </p:sp>
        </mc:Choice>
        <mc:Fallback xmlns="">
          <p:sp>
            <p:nvSpPr>
              <p:cNvPr id="51" name="Rectangle 50">
                <a:extLst>
                  <a:ext uri="{FF2B5EF4-FFF2-40B4-BE49-F238E27FC236}">
                    <a16:creationId xmlns:a16="http://schemas.microsoft.com/office/drawing/2014/main" id="{AE5B1B14-148F-420C-B93B-803BA5F1F436}"/>
                  </a:ext>
                </a:extLst>
              </p:cNvPr>
              <p:cNvSpPr>
                <a:spLocks noRot="1" noChangeAspect="1" noMove="1" noResize="1" noEditPoints="1" noAdjustHandles="1" noChangeArrowheads="1" noChangeShapeType="1" noTextEdit="1"/>
              </p:cNvSpPr>
              <p:nvPr/>
            </p:nvSpPr>
            <p:spPr>
              <a:xfrm>
                <a:off x="1545869" y="4282482"/>
                <a:ext cx="925125" cy="369332"/>
              </a:xfrm>
              <a:prstGeom prst="rect">
                <a:avLst/>
              </a:prstGeom>
              <a:blipFill>
                <a:blip r:embed="rId15"/>
                <a:stretch>
                  <a:fillRect b="-1667"/>
                </a:stretch>
              </a:blipFill>
            </p:spPr>
            <p:txBody>
              <a:bodyPr/>
              <a:lstStyle/>
              <a:p>
                <a:r>
                  <a:rPr lang="en-US">
                    <a:noFill/>
                  </a:rPr>
                  <a:t> </a:t>
                </a:r>
              </a:p>
            </p:txBody>
          </p:sp>
        </mc:Fallback>
      </mc:AlternateContent>
      <p:sp>
        <p:nvSpPr>
          <p:cNvPr id="52" name="Freeform: Shape 51">
            <a:extLst>
              <a:ext uri="{FF2B5EF4-FFF2-40B4-BE49-F238E27FC236}">
                <a16:creationId xmlns:a16="http://schemas.microsoft.com/office/drawing/2014/main" id="{4BEF8721-0BD6-4DB2-843C-F9517D129000}"/>
              </a:ext>
            </a:extLst>
          </p:cNvPr>
          <p:cNvSpPr/>
          <p:nvPr/>
        </p:nvSpPr>
        <p:spPr>
          <a:xfrm flipV="1">
            <a:off x="280383" y="2780874"/>
            <a:ext cx="1333744" cy="440150"/>
          </a:xfrm>
          <a:custGeom>
            <a:avLst/>
            <a:gdLst>
              <a:gd name="connsiteX0" fmla="*/ 0 w 1333744"/>
              <a:gd name="connsiteY0" fmla="*/ 10162 h 405175"/>
              <a:gd name="connsiteX1" fmla="*/ 213360 w 1333744"/>
              <a:gd name="connsiteY1" fmla="*/ 2 h 405175"/>
              <a:gd name="connsiteX2" fmla="*/ 368300 w 1333744"/>
              <a:gd name="connsiteY2" fmla="*/ 10162 h 405175"/>
              <a:gd name="connsiteX3" fmla="*/ 523240 w 1333744"/>
              <a:gd name="connsiteY3" fmla="*/ 63502 h 405175"/>
              <a:gd name="connsiteX4" fmla="*/ 617220 w 1333744"/>
              <a:gd name="connsiteY4" fmla="*/ 228602 h 405175"/>
              <a:gd name="connsiteX5" fmla="*/ 650240 w 1333744"/>
              <a:gd name="connsiteY5" fmla="*/ 373382 h 405175"/>
              <a:gd name="connsiteX6" fmla="*/ 683260 w 1333744"/>
              <a:gd name="connsiteY6" fmla="*/ 388622 h 405175"/>
              <a:gd name="connsiteX7" fmla="*/ 698500 w 1333744"/>
              <a:gd name="connsiteY7" fmla="*/ 177802 h 405175"/>
              <a:gd name="connsiteX8" fmla="*/ 706120 w 1333744"/>
              <a:gd name="connsiteY8" fmla="*/ 93982 h 405175"/>
              <a:gd name="connsiteX9" fmla="*/ 746760 w 1333744"/>
              <a:gd name="connsiteY9" fmla="*/ 30482 h 405175"/>
              <a:gd name="connsiteX10" fmla="*/ 843280 w 1333744"/>
              <a:gd name="connsiteY10" fmla="*/ 17782 h 405175"/>
              <a:gd name="connsiteX11" fmla="*/ 1275080 w 1333744"/>
              <a:gd name="connsiteY11" fmla="*/ 22862 h 405175"/>
              <a:gd name="connsiteX12" fmla="*/ 1318260 w 1333744"/>
              <a:gd name="connsiteY12" fmla="*/ 22862 h 40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3744" h="405175">
                <a:moveTo>
                  <a:pt x="0" y="10162"/>
                </a:moveTo>
                <a:cubicBezTo>
                  <a:pt x="75988" y="5082"/>
                  <a:pt x="151977" y="2"/>
                  <a:pt x="213360" y="2"/>
                </a:cubicBezTo>
                <a:cubicBezTo>
                  <a:pt x="274743" y="2"/>
                  <a:pt x="316653" y="-421"/>
                  <a:pt x="368300" y="10162"/>
                </a:cubicBezTo>
                <a:cubicBezTo>
                  <a:pt x="419947" y="20745"/>
                  <a:pt x="481753" y="27095"/>
                  <a:pt x="523240" y="63502"/>
                </a:cubicBezTo>
                <a:cubicBezTo>
                  <a:pt x="564727" y="99909"/>
                  <a:pt x="596053" y="176955"/>
                  <a:pt x="617220" y="228602"/>
                </a:cubicBezTo>
                <a:cubicBezTo>
                  <a:pt x="638387" y="280249"/>
                  <a:pt x="639233" y="346712"/>
                  <a:pt x="650240" y="373382"/>
                </a:cubicBezTo>
                <a:cubicBezTo>
                  <a:pt x="661247" y="400052"/>
                  <a:pt x="675217" y="421219"/>
                  <a:pt x="683260" y="388622"/>
                </a:cubicBezTo>
                <a:cubicBezTo>
                  <a:pt x="691303" y="356025"/>
                  <a:pt x="694690" y="226909"/>
                  <a:pt x="698500" y="177802"/>
                </a:cubicBezTo>
                <a:cubicBezTo>
                  <a:pt x="702310" y="128695"/>
                  <a:pt x="698077" y="118535"/>
                  <a:pt x="706120" y="93982"/>
                </a:cubicBezTo>
                <a:cubicBezTo>
                  <a:pt x="714163" y="69429"/>
                  <a:pt x="723900" y="43182"/>
                  <a:pt x="746760" y="30482"/>
                </a:cubicBezTo>
                <a:cubicBezTo>
                  <a:pt x="769620" y="17782"/>
                  <a:pt x="843280" y="17782"/>
                  <a:pt x="843280" y="17782"/>
                </a:cubicBezTo>
                <a:lnTo>
                  <a:pt x="1275080" y="22862"/>
                </a:lnTo>
                <a:cubicBezTo>
                  <a:pt x="1354243" y="23709"/>
                  <a:pt x="1336251" y="23285"/>
                  <a:pt x="1318260" y="22862"/>
                </a:cubicBezTo>
              </a:path>
            </a:pathLst>
          </a:custGeom>
          <a:noFill/>
          <a:ln w="28575">
            <a:solidFill>
              <a:srgbClr val="01F9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Shape 52">
            <a:extLst>
              <a:ext uri="{FF2B5EF4-FFF2-40B4-BE49-F238E27FC236}">
                <a16:creationId xmlns:a16="http://schemas.microsoft.com/office/drawing/2014/main" id="{F45BC4E0-7C25-4043-BDE1-0BA2433F0D56}"/>
              </a:ext>
            </a:extLst>
          </p:cNvPr>
          <p:cNvSpPr/>
          <p:nvPr/>
        </p:nvSpPr>
        <p:spPr>
          <a:xfrm flipH="1">
            <a:off x="1481190" y="4669868"/>
            <a:ext cx="1241145" cy="441090"/>
          </a:xfrm>
          <a:custGeom>
            <a:avLst/>
            <a:gdLst>
              <a:gd name="connsiteX0" fmla="*/ 0 w 1336876"/>
              <a:gd name="connsiteY0" fmla="*/ 21092 h 441090"/>
              <a:gd name="connsiteX1" fmla="*/ 167833 w 1336876"/>
              <a:gd name="connsiteY1" fmla="*/ 3730 h 441090"/>
              <a:gd name="connsiteX2" fmla="*/ 219919 w 1336876"/>
              <a:gd name="connsiteY2" fmla="*/ 84753 h 441090"/>
              <a:gd name="connsiteX3" fmla="*/ 254643 w 1336876"/>
              <a:gd name="connsiteY3" fmla="*/ 293097 h 441090"/>
              <a:gd name="connsiteX4" fmla="*/ 272005 w 1336876"/>
              <a:gd name="connsiteY4" fmla="*/ 426206 h 441090"/>
              <a:gd name="connsiteX5" fmla="*/ 312516 w 1336876"/>
              <a:gd name="connsiteY5" fmla="*/ 426206 h 441090"/>
              <a:gd name="connsiteX6" fmla="*/ 341453 w 1336876"/>
              <a:gd name="connsiteY6" fmla="*/ 322034 h 441090"/>
              <a:gd name="connsiteX7" fmla="*/ 364602 w 1336876"/>
              <a:gd name="connsiteY7" fmla="*/ 154201 h 441090"/>
              <a:gd name="connsiteX8" fmla="*/ 393539 w 1336876"/>
              <a:gd name="connsiteY8" fmla="*/ 44241 h 441090"/>
              <a:gd name="connsiteX9" fmla="*/ 503498 w 1336876"/>
              <a:gd name="connsiteY9" fmla="*/ 9517 h 441090"/>
              <a:gd name="connsiteX10" fmla="*/ 787078 w 1336876"/>
              <a:gd name="connsiteY10" fmla="*/ 21092 h 441090"/>
              <a:gd name="connsiteX11" fmla="*/ 954911 w 1336876"/>
              <a:gd name="connsiteY11" fmla="*/ 21092 h 441090"/>
              <a:gd name="connsiteX12" fmla="*/ 1180617 w 1336876"/>
              <a:gd name="connsiteY12" fmla="*/ 21092 h 441090"/>
              <a:gd name="connsiteX13" fmla="*/ 1336876 w 1336876"/>
              <a:gd name="connsiteY13" fmla="*/ 38454 h 441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6876" h="441090">
                <a:moveTo>
                  <a:pt x="0" y="21092"/>
                </a:moveTo>
                <a:cubicBezTo>
                  <a:pt x="65590" y="7106"/>
                  <a:pt x="131180" y="-6880"/>
                  <a:pt x="167833" y="3730"/>
                </a:cubicBezTo>
                <a:cubicBezTo>
                  <a:pt x="204486" y="14340"/>
                  <a:pt x="205451" y="36525"/>
                  <a:pt x="219919" y="84753"/>
                </a:cubicBezTo>
                <a:cubicBezTo>
                  <a:pt x="234387" y="132981"/>
                  <a:pt x="245962" y="236188"/>
                  <a:pt x="254643" y="293097"/>
                </a:cubicBezTo>
                <a:cubicBezTo>
                  <a:pt x="263324" y="350006"/>
                  <a:pt x="262360" y="404021"/>
                  <a:pt x="272005" y="426206"/>
                </a:cubicBezTo>
                <a:cubicBezTo>
                  <a:pt x="281650" y="448391"/>
                  <a:pt x="300941" y="443568"/>
                  <a:pt x="312516" y="426206"/>
                </a:cubicBezTo>
                <a:cubicBezTo>
                  <a:pt x="324091" y="408844"/>
                  <a:pt x="332772" y="367368"/>
                  <a:pt x="341453" y="322034"/>
                </a:cubicBezTo>
                <a:cubicBezTo>
                  <a:pt x="350134" y="276700"/>
                  <a:pt x="355921" y="200500"/>
                  <a:pt x="364602" y="154201"/>
                </a:cubicBezTo>
                <a:cubicBezTo>
                  <a:pt x="373283" y="107902"/>
                  <a:pt x="370390" y="68355"/>
                  <a:pt x="393539" y="44241"/>
                </a:cubicBezTo>
                <a:cubicBezTo>
                  <a:pt x="416688" y="20127"/>
                  <a:pt x="437908" y="13375"/>
                  <a:pt x="503498" y="9517"/>
                </a:cubicBezTo>
                <a:cubicBezTo>
                  <a:pt x="569088" y="5659"/>
                  <a:pt x="711843" y="19163"/>
                  <a:pt x="787078" y="21092"/>
                </a:cubicBezTo>
                <a:cubicBezTo>
                  <a:pt x="862313" y="23021"/>
                  <a:pt x="954911" y="21092"/>
                  <a:pt x="954911" y="21092"/>
                </a:cubicBezTo>
                <a:cubicBezTo>
                  <a:pt x="1020501" y="21092"/>
                  <a:pt x="1116956" y="18198"/>
                  <a:pt x="1180617" y="21092"/>
                </a:cubicBezTo>
                <a:cubicBezTo>
                  <a:pt x="1244278" y="23986"/>
                  <a:pt x="1290577" y="31220"/>
                  <a:pt x="1336876" y="38454"/>
                </a:cubicBezTo>
              </a:path>
            </a:pathLst>
          </a:cu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Straight Arrow Connector 53">
            <a:extLst>
              <a:ext uri="{FF2B5EF4-FFF2-40B4-BE49-F238E27FC236}">
                <a16:creationId xmlns:a16="http://schemas.microsoft.com/office/drawing/2014/main" id="{2971CDD7-E6B2-45F2-A5B8-58B81C60277D}"/>
              </a:ext>
            </a:extLst>
          </p:cNvPr>
          <p:cNvCxnSpPr/>
          <p:nvPr/>
        </p:nvCxnSpPr>
        <p:spPr>
          <a:xfrm>
            <a:off x="7071990" y="1121754"/>
            <a:ext cx="1540329"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0F11CFA2-70EC-4381-B48A-1D0E4AEBE6CB}"/>
              </a:ext>
            </a:extLst>
          </p:cNvPr>
          <p:cNvCxnSpPr>
            <a:cxnSpLocks/>
          </p:cNvCxnSpPr>
          <p:nvPr/>
        </p:nvCxnSpPr>
        <p:spPr>
          <a:xfrm flipV="1">
            <a:off x="7246161" y="354312"/>
            <a:ext cx="0" cy="87085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Freeform: Shape 56">
            <a:extLst>
              <a:ext uri="{FF2B5EF4-FFF2-40B4-BE49-F238E27FC236}">
                <a16:creationId xmlns:a16="http://schemas.microsoft.com/office/drawing/2014/main" id="{1539066D-8A1E-46A5-B67B-96C1557D3D9E}"/>
              </a:ext>
            </a:extLst>
          </p:cNvPr>
          <p:cNvSpPr/>
          <p:nvPr/>
        </p:nvSpPr>
        <p:spPr>
          <a:xfrm>
            <a:off x="7182299" y="651491"/>
            <a:ext cx="1430020" cy="338999"/>
          </a:xfrm>
          <a:custGeom>
            <a:avLst/>
            <a:gdLst>
              <a:gd name="connsiteX0" fmla="*/ 0 w 1430020"/>
              <a:gd name="connsiteY0" fmla="*/ 210820 h 338999"/>
              <a:gd name="connsiteX1" fmla="*/ 76200 w 1430020"/>
              <a:gd name="connsiteY1" fmla="*/ 236220 h 338999"/>
              <a:gd name="connsiteX2" fmla="*/ 149860 w 1430020"/>
              <a:gd name="connsiteY2" fmla="*/ 299720 h 338999"/>
              <a:gd name="connsiteX3" fmla="*/ 193040 w 1430020"/>
              <a:gd name="connsiteY3" fmla="*/ 327660 h 338999"/>
              <a:gd name="connsiteX4" fmla="*/ 256540 w 1430020"/>
              <a:gd name="connsiteY4" fmla="*/ 337820 h 338999"/>
              <a:gd name="connsiteX5" fmla="*/ 330200 w 1430020"/>
              <a:gd name="connsiteY5" fmla="*/ 302260 h 338999"/>
              <a:gd name="connsiteX6" fmla="*/ 492760 w 1430020"/>
              <a:gd name="connsiteY6" fmla="*/ 111760 h 338999"/>
              <a:gd name="connsiteX7" fmla="*/ 619760 w 1430020"/>
              <a:gd name="connsiteY7" fmla="*/ 35560 h 338999"/>
              <a:gd name="connsiteX8" fmla="*/ 731520 w 1430020"/>
              <a:gd name="connsiteY8" fmla="*/ 25400 h 338999"/>
              <a:gd name="connsiteX9" fmla="*/ 807720 w 1430020"/>
              <a:gd name="connsiteY9" fmla="*/ 40640 h 338999"/>
              <a:gd name="connsiteX10" fmla="*/ 919480 w 1430020"/>
              <a:gd name="connsiteY10" fmla="*/ 124460 h 338999"/>
              <a:gd name="connsiteX11" fmla="*/ 985520 w 1430020"/>
              <a:gd name="connsiteY11" fmla="*/ 236220 h 338999"/>
              <a:gd name="connsiteX12" fmla="*/ 1061720 w 1430020"/>
              <a:gd name="connsiteY12" fmla="*/ 261620 h 338999"/>
              <a:gd name="connsiteX13" fmla="*/ 1203960 w 1430020"/>
              <a:gd name="connsiteY13" fmla="*/ 187960 h 338999"/>
              <a:gd name="connsiteX14" fmla="*/ 1315720 w 1430020"/>
              <a:gd name="connsiteY14" fmla="*/ 83820 h 338999"/>
              <a:gd name="connsiteX15" fmla="*/ 1374140 w 1430020"/>
              <a:gd name="connsiteY15" fmla="*/ 45720 h 338999"/>
              <a:gd name="connsiteX16" fmla="*/ 1430020 w 1430020"/>
              <a:gd name="connsiteY16" fmla="*/ 0 h 33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30020" h="338999">
                <a:moveTo>
                  <a:pt x="0" y="210820"/>
                </a:moveTo>
                <a:cubicBezTo>
                  <a:pt x="25611" y="216111"/>
                  <a:pt x="51223" y="221403"/>
                  <a:pt x="76200" y="236220"/>
                </a:cubicBezTo>
                <a:cubicBezTo>
                  <a:pt x="101177" y="251037"/>
                  <a:pt x="130387" y="284480"/>
                  <a:pt x="149860" y="299720"/>
                </a:cubicBezTo>
                <a:cubicBezTo>
                  <a:pt x="169333" y="314960"/>
                  <a:pt x="175260" y="321310"/>
                  <a:pt x="193040" y="327660"/>
                </a:cubicBezTo>
                <a:cubicBezTo>
                  <a:pt x="210820" y="334010"/>
                  <a:pt x="233680" y="342053"/>
                  <a:pt x="256540" y="337820"/>
                </a:cubicBezTo>
                <a:cubicBezTo>
                  <a:pt x="279400" y="333587"/>
                  <a:pt x="290830" y="339937"/>
                  <a:pt x="330200" y="302260"/>
                </a:cubicBezTo>
                <a:cubicBezTo>
                  <a:pt x="369570" y="264583"/>
                  <a:pt x="444500" y="156210"/>
                  <a:pt x="492760" y="111760"/>
                </a:cubicBezTo>
                <a:cubicBezTo>
                  <a:pt x="541020" y="67310"/>
                  <a:pt x="579967" y="49953"/>
                  <a:pt x="619760" y="35560"/>
                </a:cubicBezTo>
                <a:cubicBezTo>
                  <a:pt x="659553" y="21167"/>
                  <a:pt x="700193" y="24553"/>
                  <a:pt x="731520" y="25400"/>
                </a:cubicBezTo>
                <a:cubicBezTo>
                  <a:pt x="762847" y="26247"/>
                  <a:pt x="776393" y="24130"/>
                  <a:pt x="807720" y="40640"/>
                </a:cubicBezTo>
                <a:cubicBezTo>
                  <a:pt x="839047" y="57150"/>
                  <a:pt x="889847" y="91863"/>
                  <a:pt x="919480" y="124460"/>
                </a:cubicBezTo>
                <a:cubicBezTo>
                  <a:pt x="949113" y="157057"/>
                  <a:pt x="961813" y="213360"/>
                  <a:pt x="985520" y="236220"/>
                </a:cubicBezTo>
                <a:cubicBezTo>
                  <a:pt x="1009227" y="259080"/>
                  <a:pt x="1025313" y="269663"/>
                  <a:pt x="1061720" y="261620"/>
                </a:cubicBezTo>
                <a:cubicBezTo>
                  <a:pt x="1098127" y="253577"/>
                  <a:pt x="1161627" y="217593"/>
                  <a:pt x="1203960" y="187960"/>
                </a:cubicBezTo>
                <a:cubicBezTo>
                  <a:pt x="1246293" y="158327"/>
                  <a:pt x="1287357" y="107527"/>
                  <a:pt x="1315720" y="83820"/>
                </a:cubicBezTo>
                <a:cubicBezTo>
                  <a:pt x="1344083" y="60113"/>
                  <a:pt x="1355090" y="59690"/>
                  <a:pt x="1374140" y="45720"/>
                </a:cubicBezTo>
                <a:cubicBezTo>
                  <a:pt x="1393190" y="31750"/>
                  <a:pt x="1411605" y="15875"/>
                  <a:pt x="1430020" y="0"/>
                </a:cubicBezTo>
              </a:path>
            </a:pathLst>
          </a:custGeom>
          <a:no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8" name="Rectangle 57">
                <a:extLst>
                  <a:ext uri="{FF2B5EF4-FFF2-40B4-BE49-F238E27FC236}">
                    <a16:creationId xmlns:a16="http://schemas.microsoft.com/office/drawing/2014/main" id="{0D86A711-CA19-47DD-A4A9-F1D90C05F5BE}"/>
                  </a:ext>
                </a:extLst>
              </p:cNvPr>
              <p:cNvSpPr/>
              <p:nvPr/>
            </p:nvSpPr>
            <p:spPr>
              <a:xfrm>
                <a:off x="7379647" y="296041"/>
                <a:ext cx="108337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𝐿𝑒𝑛𝑠</m:t>
                          </m:r>
                        </m:sub>
                      </m:sSub>
                      <m:d>
                        <m:dPr>
                          <m:ctrlPr>
                            <a:rPr lang="en-US" i="1">
                              <a:latin typeface="Cambria Math" panose="02040503050406030204" pitchFamily="18" charset="0"/>
                            </a:rPr>
                          </m:ctrlPr>
                        </m:dPr>
                        <m:e>
                          <m:r>
                            <a:rPr lang="en-US" i="1">
                              <a:latin typeface="Cambria Math" panose="02040503050406030204" pitchFamily="18" charset="0"/>
                            </a:rPr>
                            <m:t>𝜆</m:t>
                          </m:r>
                        </m:e>
                      </m:d>
                    </m:oMath>
                  </m:oMathPara>
                </a14:m>
                <a:endParaRPr lang="en-US" dirty="0"/>
              </a:p>
            </p:txBody>
          </p:sp>
        </mc:Choice>
        <mc:Fallback xmlns="">
          <p:sp>
            <p:nvSpPr>
              <p:cNvPr id="58" name="Rectangle 57">
                <a:extLst>
                  <a:ext uri="{FF2B5EF4-FFF2-40B4-BE49-F238E27FC236}">
                    <a16:creationId xmlns:a16="http://schemas.microsoft.com/office/drawing/2014/main" id="{0D86A711-CA19-47DD-A4A9-F1D90C05F5BE}"/>
                  </a:ext>
                </a:extLst>
              </p:cNvPr>
              <p:cNvSpPr>
                <a:spLocks noRot="1" noChangeAspect="1" noMove="1" noResize="1" noEditPoints="1" noAdjustHandles="1" noChangeArrowheads="1" noChangeShapeType="1" noTextEdit="1"/>
              </p:cNvSpPr>
              <p:nvPr/>
            </p:nvSpPr>
            <p:spPr>
              <a:xfrm>
                <a:off x="7379647" y="296041"/>
                <a:ext cx="1083374" cy="369332"/>
              </a:xfrm>
              <a:prstGeom prst="rect">
                <a:avLst/>
              </a:prstGeom>
              <a:blipFill>
                <a:blip r:embed="rId16"/>
                <a:stretch>
                  <a:fillRect/>
                </a:stretch>
              </a:blipFill>
            </p:spPr>
            <p:txBody>
              <a:bodyPr/>
              <a:lstStyle/>
              <a:p>
                <a:r>
                  <a:rPr lang="en-US">
                    <a:noFill/>
                  </a:rPr>
                  <a:t> </a:t>
                </a:r>
              </a:p>
            </p:txBody>
          </p:sp>
        </mc:Fallback>
      </mc:AlternateContent>
      <p:cxnSp>
        <p:nvCxnSpPr>
          <p:cNvPr id="85" name="Straight Arrow Connector 84">
            <a:extLst>
              <a:ext uri="{FF2B5EF4-FFF2-40B4-BE49-F238E27FC236}">
                <a16:creationId xmlns:a16="http://schemas.microsoft.com/office/drawing/2014/main" id="{93856613-C1CD-4F05-95A1-FE5425213D30}"/>
              </a:ext>
            </a:extLst>
          </p:cNvPr>
          <p:cNvCxnSpPr/>
          <p:nvPr/>
        </p:nvCxnSpPr>
        <p:spPr>
          <a:xfrm>
            <a:off x="6096000" y="5337374"/>
            <a:ext cx="1540329"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9B1AF838-8887-4AE6-A5AC-480DCB88A111}"/>
              </a:ext>
            </a:extLst>
          </p:cNvPr>
          <p:cNvCxnSpPr>
            <a:cxnSpLocks/>
          </p:cNvCxnSpPr>
          <p:nvPr/>
        </p:nvCxnSpPr>
        <p:spPr>
          <a:xfrm flipV="1">
            <a:off x="6270171" y="4569932"/>
            <a:ext cx="0" cy="87085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9D969322-B3BC-432A-A31E-60D2C82FFA90}"/>
              </a:ext>
            </a:extLst>
          </p:cNvPr>
          <p:cNvCxnSpPr/>
          <p:nvPr/>
        </p:nvCxnSpPr>
        <p:spPr>
          <a:xfrm>
            <a:off x="10001546" y="2108167"/>
            <a:ext cx="1540329"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48ED37E9-38A5-4DDB-AD9B-A80F1D4C973A}"/>
              </a:ext>
            </a:extLst>
          </p:cNvPr>
          <p:cNvCxnSpPr>
            <a:cxnSpLocks/>
          </p:cNvCxnSpPr>
          <p:nvPr/>
        </p:nvCxnSpPr>
        <p:spPr>
          <a:xfrm flipV="1">
            <a:off x="10175717" y="1340725"/>
            <a:ext cx="0" cy="87085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8D97B60B-4C3B-42B1-899E-DDE1F428F6ED}"/>
              </a:ext>
            </a:extLst>
          </p:cNvPr>
          <p:cNvCxnSpPr/>
          <p:nvPr/>
        </p:nvCxnSpPr>
        <p:spPr>
          <a:xfrm>
            <a:off x="10175717" y="1637904"/>
            <a:ext cx="1223192" cy="0"/>
          </a:xfrm>
          <a:prstGeom prst="line">
            <a:avLst/>
          </a:prstGeom>
          <a:ln w="28575">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0" name="TextBox 99">
                <a:extLst>
                  <a:ext uri="{FF2B5EF4-FFF2-40B4-BE49-F238E27FC236}">
                    <a16:creationId xmlns:a16="http://schemas.microsoft.com/office/drawing/2014/main" id="{6352A663-235C-4C21-81BA-084470B3BB2A}"/>
                  </a:ext>
                </a:extLst>
              </p:cNvPr>
              <p:cNvSpPr txBox="1"/>
              <p:nvPr/>
            </p:nvSpPr>
            <p:spPr>
              <a:xfrm>
                <a:off x="10482830" y="2147335"/>
                <a:ext cx="496823"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𝜆</m:t>
                      </m:r>
                      <m:r>
                        <a:rPr lang="en-US" sz="1600" b="0" i="1" smtClean="0">
                          <a:latin typeface="Cambria Math" panose="02040503050406030204" pitchFamily="18" charset="0"/>
                        </a:rPr>
                        <m:t>(</m:t>
                      </m:r>
                      <m:r>
                        <a:rPr lang="en-US" sz="1600" b="0" i="1" smtClean="0">
                          <a:latin typeface="Cambria Math" panose="02040503050406030204" pitchFamily="18" charset="0"/>
                        </a:rPr>
                        <m:t>𝑛𝑚</m:t>
                      </m:r>
                      <m:r>
                        <a:rPr lang="en-US" sz="1600" b="0" i="1" smtClean="0">
                          <a:latin typeface="Cambria Math" panose="02040503050406030204" pitchFamily="18" charset="0"/>
                        </a:rPr>
                        <m:t>)</m:t>
                      </m:r>
                    </m:oMath>
                  </m:oMathPara>
                </a14:m>
                <a:endParaRPr lang="en-US" sz="1600" dirty="0"/>
              </a:p>
            </p:txBody>
          </p:sp>
        </mc:Choice>
        <mc:Fallback xmlns="">
          <p:sp>
            <p:nvSpPr>
              <p:cNvPr id="100" name="TextBox 99">
                <a:extLst>
                  <a:ext uri="{FF2B5EF4-FFF2-40B4-BE49-F238E27FC236}">
                    <a16:creationId xmlns:a16="http://schemas.microsoft.com/office/drawing/2014/main" id="{6352A663-235C-4C21-81BA-084470B3BB2A}"/>
                  </a:ext>
                </a:extLst>
              </p:cNvPr>
              <p:cNvSpPr txBox="1">
                <a:spLocks noRot="1" noChangeAspect="1" noMove="1" noResize="1" noEditPoints="1" noAdjustHandles="1" noChangeArrowheads="1" noChangeShapeType="1" noTextEdit="1"/>
              </p:cNvSpPr>
              <p:nvPr/>
            </p:nvSpPr>
            <p:spPr>
              <a:xfrm>
                <a:off x="10482830" y="2147335"/>
                <a:ext cx="496823" cy="338554"/>
              </a:xfrm>
              <a:prstGeom prst="rect">
                <a:avLst/>
              </a:prstGeom>
              <a:blipFill>
                <a:blip r:embed="rId21"/>
                <a:stretch>
                  <a:fillRect r="-51852" b="-89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5" name="TextBox 104">
                <a:extLst>
                  <a:ext uri="{FF2B5EF4-FFF2-40B4-BE49-F238E27FC236}">
                    <a16:creationId xmlns:a16="http://schemas.microsoft.com/office/drawing/2014/main" id="{D8491577-3F00-4376-A467-D08E2EF0B040}"/>
                  </a:ext>
                </a:extLst>
              </p:cNvPr>
              <p:cNvSpPr txBox="1"/>
              <p:nvPr/>
            </p:nvSpPr>
            <p:spPr>
              <a:xfrm>
                <a:off x="7660664" y="5149708"/>
                <a:ext cx="496823"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𝜆</m:t>
                      </m:r>
                      <m:r>
                        <a:rPr lang="en-US" sz="1600" b="0" i="1" smtClean="0">
                          <a:latin typeface="Cambria Math" panose="02040503050406030204" pitchFamily="18" charset="0"/>
                        </a:rPr>
                        <m:t>(</m:t>
                      </m:r>
                      <m:r>
                        <a:rPr lang="en-US" sz="1600" b="0" i="1" smtClean="0">
                          <a:latin typeface="Cambria Math" panose="02040503050406030204" pitchFamily="18" charset="0"/>
                        </a:rPr>
                        <m:t>𝑛𝑚</m:t>
                      </m:r>
                      <m:r>
                        <a:rPr lang="en-US" sz="1600" b="0" i="1" smtClean="0">
                          <a:latin typeface="Cambria Math" panose="02040503050406030204" pitchFamily="18" charset="0"/>
                        </a:rPr>
                        <m:t>)</m:t>
                      </m:r>
                    </m:oMath>
                  </m:oMathPara>
                </a14:m>
                <a:endParaRPr lang="en-US" sz="1600" dirty="0"/>
              </a:p>
            </p:txBody>
          </p:sp>
        </mc:Choice>
        <mc:Fallback xmlns="">
          <p:sp>
            <p:nvSpPr>
              <p:cNvPr id="105" name="TextBox 104">
                <a:extLst>
                  <a:ext uri="{FF2B5EF4-FFF2-40B4-BE49-F238E27FC236}">
                    <a16:creationId xmlns:a16="http://schemas.microsoft.com/office/drawing/2014/main" id="{D8491577-3F00-4376-A467-D08E2EF0B040}"/>
                  </a:ext>
                </a:extLst>
              </p:cNvPr>
              <p:cNvSpPr txBox="1">
                <a:spLocks noRot="1" noChangeAspect="1" noMove="1" noResize="1" noEditPoints="1" noAdjustHandles="1" noChangeArrowheads="1" noChangeShapeType="1" noTextEdit="1"/>
              </p:cNvSpPr>
              <p:nvPr/>
            </p:nvSpPr>
            <p:spPr>
              <a:xfrm>
                <a:off x="7660664" y="5149708"/>
                <a:ext cx="496823" cy="338554"/>
              </a:xfrm>
              <a:prstGeom prst="rect">
                <a:avLst/>
              </a:prstGeom>
              <a:blipFill>
                <a:blip r:embed="rId22"/>
                <a:stretch>
                  <a:fillRect r="-51852" b="-109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7" name="Rectangle 106">
                <a:extLst>
                  <a:ext uri="{FF2B5EF4-FFF2-40B4-BE49-F238E27FC236}">
                    <a16:creationId xmlns:a16="http://schemas.microsoft.com/office/drawing/2014/main" id="{3A3945E0-3AB6-407F-9E6A-6E2B5546F64C}"/>
                  </a:ext>
                </a:extLst>
              </p:cNvPr>
              <p:cNvSpPr/>
              <p:nvPr/>
            </p:nvSpPr>
            <p:spPr>
              <a:xfrm>
                <a:off x="5825884" y="4110782"/>
                <a:ext cx="203863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𝐿𝑒𝑛𝑠</m:t>
                          </m:r>
                        </m:sub>
                      </m:sSub>
                      <m:d>
                        <m:dPr>
                          <m:ctrlPr>
                            <a:rPr lang="en-US" i="1">
                              <a:latin typeface="Cambria Math" panose="02040503050406030204" pitchFamily="18" charset="0"/>
                            </a:rPr>
                          </m:ctrlPr>
                        </m:dPr>
                        <m:e>
                          <m:r>
                            <a:rPr lang="en-US" i="1">
                              <a:latin typeface="Cambria Math" panose="02040503050406030204" pitchFamily="18" charset="0"/>
                            </a:rPr>
                            <m:t>𝜆</m:t>
                          </m:r>
                        </m:e>
                      </m:d>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𝑅</m:t>
                          </m:r>
                        </m:e>
                        <m:sub>
                          <m:r>
                            <a:rPr lang="en-US" i="1">
                              <a:latin typeface="Cambria Math" panose="02040503050406030204" pitchFamily="18" charset="0"/>
                            </a:rPr>
                            <m:t>𝐹𝑃</m:t>
                          </m:r>
                        </m:sub>
                        <m:sup>
                          <m:r>
                            <a:rPr lang="en-US" b="0" i="1" smtClean="0">
                              <a:latin typeface="Cambria Math" panose="02040503050406030204" pitchFamily="18" charset="0"/>
                            </a:rPr>
                            <m:t>𝑥</m:t>
                          </m:r>
                        </m:sup>
                      </m:sSubSup>
                      <m:d>
                        <m:dPr>
                          <m:ctrlPr>
                            <a:rPr lang="en-US" i="1">
                              <a:latin typeface="Cambria Math" panose="02040503050406030204" pitchFamily="18" charset="0"/>
                            </a:rPr>
                          </m:ctrlPr>
                        </m:dPr>
                        <m:e>
                          <m:r>
                            <a:rPr lang="en-US" i="1">
                              <a:latin typeface="Cambria Math" panose="02040503050406030204" pitchFamily="18" charset="0"/>
                            </a:rPr>
                            <m:t>𝜆</m:t>
                          </m:r>
                        </m:e>
                      </m:d>
                    </m:oMath>
                  </m:oMathPara>
                </a14:m>
                <a:endParaRPr lang="en-US" dirty="0"/>
              </a:p>
            </p:txBody>
          </p:sp>
        </mc:Choice>
        <mc:Fallback xmlns="">
          <p:sp>
            <p:nvSpPr>
              <p:cNvPr id="107" name="Rectangle 106">
                <a:extLst>
                  <a:ext uri="{FF2B5EF4-FFF2-40B4-BE49-F238E27FC236}">
                    <a16:creationId xmlns:a16="http://schemas.microsoft.com/office/drawing/2014/main" id="{3A3945E0-3AB6-407F-9E6A-6E2B5546F64C}"/>
                  </a:ext>
                </a:extLst>
              </p:cNvPr>
              <p:cNvSpPr>
                <a:spLocks noRot="1" noChangeAspect="1" noMove="1" noResize="1" noEditPoints="1" noAdjustHandles="1" noChangeArrowheads="1" noChangeShapeType="1" noTextEdit="1"/>
              </p:cNvSpPr>
              <p:nvPr/>
            </p:nvSpPr>
            <p:spPr>
              <a:xfrm>
                <a:off x="5825884" y="4110782"/>
                <a:ext cx="2038635" cy="369332"/>
              </a:xfrm>
              <a:prstGeom prst="rect">
                <a:avLst/>
              </a:prstGeom>
              <a:blipFill>
                <a:blip r:embed="rId23"/>
                <a:stretch>
                  <a:fillRect/>
                </a:stretch>
              </a:blipFill>
            </p:spPr>
            <p:txBody>
              <a:bodyPr/>
              <a:lstStyle/>
              <a:p>
                <a:r>
                  <a:rPr lang="en-US">
                    <a:noFill/>
                  </a:rPr>
                  <a:t> </a:t>
                </a:r>
              </a:p>
            </p:txBody>
          </p:sp>
        </mc:Fallback>
      </mc:AlternateContent>
      <p:sp>
        <p:nvSpPr>
          <p:cNvPr id="125" name="Freeform: Shape 124">
            <a:extLst>
              <a:ext uri="{FF2B5EF4-FFF2-40B4-BE49-F238E27FC236}">
                <a16:creationId xmlns:a16="http://schemas.microsoft.com/office/drawing/2014/main" id="{30B6CF41-2F63-465B-B657-A0CEF6854812}"/>
              </a:ext>
            </a:extLst>
          </p:cNvPr>
          <p:cNvSpPr/>
          <p:nvPr/>
        </p:nvSpPr>
        <p:spPr>
          <a:xfrm>
            <a:off x="2303575" y="3270275"/>
            <a:ext cx="112446" cy="225905"/>
          </a:xfrm>
          <a:custGeom>
            <a:avLst/>
            <a:gdLst>
              <a:gd name="connsiteX0" fmla="*/ 20955 w 447675"/>
              <a:gd name="connsiteY0" fmla="*/ 0 h 1087755"/>
              <a:gd name="connsiteX1" fmla="*/ 447675 w 447675"/>
              <a:gd name="connsiteY1" fmla="*/ 310515 h 1087755"/>
              <a:gd name="connsiteX2" fmla="*/ 445770 w 447675"/>
              <a:gd name="connsiteY2" fmla="*/ 1087755 h 1087755"/>
              <a:gd name="connsiteX3" fmla="*/ 0 w 447675"/>
              <a:gd name="connsiteY3" fmla="*/ 762000 h 1087755"/>
              <a:gd name="connsiteX4" fmla="*/ 20955 w 447675"/>
              <a:gd name="connsiteY4" fmla="*/ 0 h 1087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675" h="1087755">
                <a:moveTo>
                  <a:pt x="20955" y="0"/>
                </a:moveTo>
                <a:lnTo>
                  <a:pt x="447675" y="310515"/>
                </a:lnTo>
                <a:lnTo>
                  <a:pt x="445770" y="1087755"/>
                </a:lnTo>
                <a:lnTo>
                  <a:pt x="0" y="762000"/>
                </a:lnTo>
                <a:lnTo>
                  <a:pt x="20955" y="0"/>
                </a:lnTo>
                <a:close/>
              </a:path>
            </a:pathLst>
          </a:custGeom>
          <a:gradFill flip="none" rotWithShape="1">
            <a:gsLst>
              <a:gs pos="0">
                <a:srgbClr val="01F913">
                  <a:shade val="30000"/>
                  <a:satMod val="115000"/>
                </a:srgbClr>
              </a:gs>
              <a:gs pos="50000">
                <a:srgbClr val="01F913">
                  <a:shade val="67500"/>
                  <a:satMod val="115000"/>
                </a:srgbClr>
              </a:gs>
              <a:gs pos="100000">
                <a:srgbClr val="01F913">
                  <a:shade val="100000"/>
                  <a:satMod val="115000"/>
                </a:srgbClr>
              </a:gs>
            </a:gsLst>
            <a:lin ang="8100000" scaled="1"/>
            <a:tileRect/>
          </a:gradFill>
          <a:ln>
            <a:solidFill>
              <a:srgbClr val="01F913">
                <a:alpha val="67843"/>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Freeform: Shape 125">
            <a:extLst>
              <a:ext uri="{FF2B5EF4-FFF2-40B4-BE49-F238E27FC236}">
                <a16:creationId xmlns:a16="http://schemas.microsoft.com/office/drawing/2014/main" id="{002E5927-E6B3-4E5D-8A35-66418D2F641A}"/>
              </a:ext>
            </a:extLst>
          </p:cNvPr>
          <p:cNvSpPr/>
          <p:nvPr/>
        </p:nvSpPr>
        <p:spPr>
          <a:xfrm>
            <a:off x="2715771" y="3773835"/>
            <a:ext cx="103279" cy="218444"/>
          </a:xfrm>
          <a:custGeom>
            <a:avLst/>
            <a:gdLst>
              <a:gd name="connsiteX0" fmla="*/ 20955 w 447675"/>
              <a:gd name="connsiteY0" fmla="*/ 0 h 1087755"/>
              <a:gd name="connsiteX1" fmla="*/ 447675 w 447675"/>
              <a:gd name="connsiteY1" fmla="*/ 310515 h 1087755"/>
              <a:gd name="connsiteX2" fmla="*/ 445770 w 447675"/>
              <a:gd name="connsiteY2" fmla="*/ 1087755 h 1087755"/>
              <a:gd name="connsiteX3" fmla="*/ 0 w 447675"/>
              <a:gd name="connsiteY3" fmla="*/ 762000 h 1087755"/>
              <a:gd name="connsiteX4" fmla="*/ 20955 w 447675"/>
              <a:gd name="connsiteY4" fmla="*/ 0 h 1087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675" h="1087755">
                <a:moveTo>
                  <a:pt x="20955" y="0"/>
                </a:moveTo>
                <a:lnTo>
                  <a:pt x="447675" y="310515"/>
                </a:lnTo>
                <a:lnTo>
                  <a:pt x="445770" y="1087755"/>
                </a:lnTo>
                <a:lnTo>
                  <a:pt x="0" y="762000"/>
                </a:lnTo>
                <a:lnTo>
                  <a:pt x="20955" y="0"/>
                </a:lnTo>
                <a:close/>
              </a:path>
            </a:pathLst>
          </a:cu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0800000" scaled="1"/>
            <a:tileRect/>
          </a:gradFill>
          <a:ln>
            <a:solidFill>
              <a:srgbClr val="00B0F0">
                <a:alpha val="74902"/>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0B5957EB-FAAA-4A3D-B3FE-EA82B1A05390}"/>
                  </a:ext>
                </a:extLst>
              </p:cNvPr>
              <p:cNvSpPr txBox="1"/>
              <p:nvPr/>
            </p:nvSpPr>
            <p:spPr>
              <a:xfrm>
                <a:off x="10388441" y="1050457"/>
                <a:ext cx="79069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sz="2400" b="0" i="1" smtClean="0">
                              <a:solidFill>
                                <a:schemeClr val="accent4">
                                  <a:lumMod val="40000"/>
                                  <a:lumOff val="60000"/>
                                </a:schemeClr>
                              </a:solidFill>
                              <a:latin typeface="Cambria Math" panose="02040503050406030204" pitchFamily="18" charset="0"/>
                            </a:rPr>
                          </m:ctrlPr>
                        </m:sSubSupPr>
                        <m:e>
                          <m:r>
                            <a:rPr lang="en-US" sz="2400" b="0" i="1" smtClean="0">
                              <a:solidFill>
                                <a:schemeClr val="accent4">
                                  <a:lumMod val="40000"/>
                                  <a:lumOff val="60000"/>
                                </a:schemeClr>
                              </a:solidFill>
                              <a:latin typeface="Cambria Math" panose="02040503050406030204" pitchFamily="18" charset="0"/>
                            </a:rPr>
                            <m:t>𝐼</m:t>
                          </m:r>
                        </m:e>
                        <m:sub>
                          <m:r>
                            <a:rPr lang="en-US" sz="2400" b="0" i="1" smtClean="0">
                              <a:solidFill>
                                <a:schemeClr val="accent4">
                                  <a:lumMod val="40000"/>
                                  <a:lumOff val="60000"/>
                                </a:schemeClr>
                              </a:solidFill>
                              <a:latin typeface="Cambria Math" panose="02040503050406030204" pitchFamily="18" charset="0"/>
                            </a:rPr>
                            <m:t>𝑠𝑜𝑢𝑟𝑐𝑒</m:t>
                          </m:r>
                        </m:sub>
                        <m:sup>
                          <m:r>
                            <a:rPr lang="en-US" sz="2400" b="0" i="1" smtClean="0">
                              <a:solidFill>
                                <a:schemeClr val="accent4">
                                  <a:lumMod val="40000"/>
                                  <a:lumOff val="60000"/>
                                </a:schemeClr>
                              </a:solidFill>
                              <a:latin typeface="Cambria Math" panose="02040503050406030204" pitchFamily="18" charset="0"/>
                            </a:rPr>
                            <m:t>𝑥</m:t>
                          </m:r>
                        </m:sup>
                      </m:sSubSup>
                      <m:r>
                        <a:rPr lang="en-US" sz="2400" i="1" smtClean="0">
                          <a:solidFill>
                            <a:schemeClr val="accent4">
                              <a:lumMod val="40000"/>
                              <a:lumOff val="60000"/>
                            </a:schemeClr>
                          </a:solidFill>
                          <a:latin typeface="Cambria Math" panose="02040503050406030204" pitchFamily="18" charset="0"/>
                        </a:rPr>
                        <m:t>(</m:t>
                      </m:r>
                      <m:r>
                        <a:rPr lang="en-US" sz="2400" b="0" i="1" smtClean="0">
                          <a:solidFill>
                            <a:schemeClr val="accent4">
                              <a:lumMod val="40000"/>
                              <a:lumOff val="60000"/>
                            </a:schemeClr>
                          </a:solidFill>
                          <a:latin typeface="Cambria Math" panose="02040503050406030204" pitchFamily="18" charset="0"/>
                        </a:rPr>
                        <m:t>𝜆</m:t>
                      </m:r>
                      <m:r>
                        <a:rPr lang="en-US" sz="2400" i="1">
                          <a:solidFill>
                            <a:schemeClr val="accent4">
                              <a:lumMod val="40000"/>
                              <a:lumOff val="60000"/>
                            </a:schemeClr>
                          </a:solidFill>
                          <a:latin typeface="Cambria Math" panose="02040503050406030204" pitchFamily="18" charset="0"/>
                        </a:rPr>
                        <m:t>)</m:t>
                      </m:r>
                    </m:oMath>
                  </m:oMathPara>
                </a14:m>
                <a:endParaRPr lang="en-US" sz="2400" dirty="0">
                  <a:solidFill>
                    <a:schemeClr val="accent4">
                      <a:lumMod val="40000"/>
                      <a:lumOff val="60000"/>
                    </a:schemeClr>
                  </a:solidFill>
                </a:endParaRPr>
              </a:p>
            </p:txBody>
          </p:sp>
        </mc:Choice>
        <mc:Fallback xmlns="">
          <p:sp>
            <p:nvSpPr>
              <p:cNvPr id="72" name="TextBox 71">
                <a:extLst>
                  <a:ext uri="{FF2B5EF4-FFF2-40B4-BE49-F238E27FC236}">
                    <a16:creationId xmlns:a16="http://schemas.microsoft.com/office/drawing/2014/main" id="{0B5957EB-FAAA-4A3D-B3FE-EA82B1A05390}"/>
                  </a:ext>
                </a:extLst>
              </p:cNvPr>
              <p:cNvSpPr txBox="1">
                <a:spLocks noRot="1" noChangeAspect="1" noMove="1" noResize="1" noEditPoints="1" noAdjustHandles="1" noChangeArrowheads="1" noChangeShapeType="1" noTextEdit="1"/>
              </p:cNvSpPr>
              <p:nvPr/>
            </p:nvSpPr>
            <p:spPr>
              <a:xfrm>
                <a:off x="10388441" y="1050457"/>
                <a:ext cx="790691" cy="461665"/>
              </a:xfrm>
              <a:prstGeom prst="rect">
                <a:avLst/>
              </a:prstGeom>
              <a:blipFill>
                <a:blip r:embed="rId24"/>
                <a:stretch>
                  <a:fillRect l="-1538" r="-90000" b="-17105"/>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981EB41D-C6F4-4304-A4EE-CC2D2CDE242F}"/>
              </a:ext>
            </a:extLst>
          </p:cNvPr>
          <p:cNvSpPr>
            <a:spLocks noGrp="1"/>
          </p:cNvSpPr>
          <p:nvPr>
            <p:ph type="sldNum" sz="quarter" idx="12"/>
          </p:nvPr>
        </p:nvSpPr>
        <p:spPr/>
        <p:txBody>
          <a:bodyPr/>
          <a:lstStyle/>
          <a:p>
            <a:fld id="{D57F1E4F-1CFF-5643-939E-02111984F565}" type="slidenum">
              <a:rPr lang="en-US" smtClean="0">
                <a:solidFill>
                  <a:prstClr val="white">
                    <a:tint val="75000"/>
                  </a:prstClr>
                </a:solidFill>
                <a:latin typeface="Calibri"/>
              </a:rPr>
              <a:pPr/>
              <a:t>22</a:t>
            </a:fld>
            <a:endParaRPr lang="en-US" dirty="0">
              <a:solidFill>
                <a:prstClr val="white">
                  <a:tint val="75000"/>
                </a:prstClr>
              </a:solidFill>
              <a:latin typeface="Calibri"/>
            </a:endParaRPr>
          </a:p>
        </p:txBody>
      </p:sp>
      <p:sp>
        <p:nvSpPr>
          <p:cNvPr id="74" name="Title 1">
            <a:extLst>
              <a:ext uri="{FF2B5EF4-FFF2-40B4-BE49-F238E27FC236}">
                <a16:creationId xmlns:a16="http://schemas.microsoft.com/office/drawing/2014/main" id="{A10AEB6C-E67C-4841-B90C-6B75906D33EB}"/>
              </a:ext>
            </a:extLst>
          </p:cNvPr>
          <p:cNvSpPr txBox="1">
            <a:spLocks/>
          </p:cNvSpPr>
          <p:nvPr/>
        </p:nvSpPr>
        <p:spPr>
          <a:xfrm>
            <a:off x="141709" y="7837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Photometry</a:t>
            </a:r>
            <a:endParaRPr lang="he-IL" b="1" dirty="0"/>
          </a:p>
        </p:txBody>
      </p:sp>
      <p:sp>
        <p:nvSpPr>
          <p:cNvPr id="67" name="Freeform: Shape 66">
            <a:extLst>
              <a:ext uri="{FF2B5EF4-FFF2-40B4-BE49-F238E27FC236}">
                <a16:creationId xmlns:a16="http://schemas.microsoft.com/office/drawing/2014/main" id="{967FBC48-364E-4954-B9A3-E18D4C706851}"/>
              </a:ext>
            </a:extLst>
          </p:cNvPr>
          <p:cNvSpPr/>
          <p:nvPr/>
        </p:nvSpPr>
        <p:spPr>
          <a:xfrm>
            <a:off x="2596415" y="3681838"/>
            <a:ext cx="103279" cy="237169"/>
          </a:xfrm>
          <a:custGeom>
            <a:avLst/>
            <a:gdLst>
              <a:gd name="connsiteX0" fmla="*/ 20955 w 447675"/>
              <a:gd name="connsiteY0" fmla="*/ 0 h 1087755"/>
              <a:gd name="connsiteX1" fmla="*/ 447675 w 447675"/>
              <a:gd name="connsiteY1" fmla="*/ 310515 h 1087755"/>
              <a:gd name="connsiteX2" fmla="*/ 445770 w 447675"/>
              <a:gd name="connsiteY2" fmla="*/ 1087755 h 1087755"/>
              <a:gd name="connsiteX3" fmla="*/ 0 w 447675"/>
              <a:gd name="connsiteY3" fmla="*/ 762000 h 1087755"/>
              <a:gd name="connsiteX4" fmla="*/ 20955 w 447675"/>
              <a:gd name="connsiteY4" fmla="*/ 0 h 1087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675" h="1087755">
                <a:moveTo>
                  <a:pt x="20955" y="0"/>
                </a:moveTo>
                <a:lnTo>
                  <a:pt x="447675" y="310515"/>
                </a:lnTo>
                <a:lnTo>
                  <a:pt x="445770" y="1087755"/>
                </a:lnTo>
                <a:lnTo>
                  <a:pt x="0" y="762000"/>
                </a:lnTo>
                <a:lnTo>
                  <a:pt x="20955" y="0"/>
                </a:lnTo>
                <a:close/>
              </a:path>
            </a:pathLst>
          </a:custGeom>
          <a:gradFill flip="none" rotWithShape="1">
            <a:gsLst>
              <a:gs pos="0">
                <a:srgbClr val="F4B183">
                  <a:shade val="30000"/>
                  <a:satMod val="115000"/>
                </a:srgbClr>
              </a:gs>
              <a:gs pos="50000">
                <a:srgbClr val="F4B183">
                  <a:shade val="67500"/>
                  <a:satMod val="115000"/>
                </a:srgbClr>
              </a:gs>
              <a:gs pos="100000">
                <a:srgbClr val="F4B183">
                  <a:shade val="100000"/>
                  <a:satMod val="115000"/>
                </a:srgbClr>
              </a:gs>
            </a:gsLst>
            <a:path path="circle">
              <a:fillToRect l="100000" t="100000"/>
            </a:path>
            <a:tileRect r="-100000" b="-100000"/>
          </a:gradFill>
          <a:ln>
            <a:solidFill>
              <a:srgbClr val="F4B183">
                <a:alpha val="74902"/>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9289E9D-54E1-4B60-B0BF-6C512795F687}"/>
                  </a:ext>
                </a:extLst>
              </p:cNvPr>
              <p:cNvSpPr txBox="1"/>
              <p:nvPr/>
            </p:nvSpPr>
            <p:spPr>
              <a:xfrm>
                <a:off x="2356398" y="3595040"/>
                <a:ext cx="25030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smtClean="0">
                          <a:solidFill>
                            <a:schemeClr val="bg1"/>
                          </a:solidFill>
                          <a:latin typeface="Cambria Math" panose="02040503050406030204" pitchFamily="18" charset="0"/>
                        </a:rPr>
                        <m:t>𝒙</m:t>
                      </m:r>
                    </m:oMath>
                  </m:oMathPara>
                </a14:m>
                <a:endParaRPr lang="en-US" b="1" dirty="0">
                  <a:solidFill>
                    <a:schemeClr val="bg1"/>
                  </a:solidFill>
                </a:endParaRPr>
              </a:p>
            </p:txBody>
          </p:sp>
        </mc:Choice>
        <mc:Fallback xmlns="">
          <p:sp>
            <p:nvSpPr>
              <p:cNvPr id="2" name="TextBox 1">
                <a:extLst>
                  <a:ext uri="{FF2B5EF4-FFF2-40B4-BE49-F238E27FC236}">
                    <a16:creationId xmlns:a16="http://schemas.microsoft.com/office/drawing/2014/main" id="{29289E9D-54E1-4B60-B0BF-6C512795F687}"/>
                  </a:ext>
                </a:extLst>
              </p:cNvPr>
              <p:cNvSpPr txBox="1">
                <a:spLocks noRot="1" noChangeAspect="1" noMove="1" noResize="1" noEditPoints="1" noAdjustHandles="1" noChangeArrowheads="1" noChangeShapeType="1" noTextEdit="1"/>
              </p:cNvSpPr>
              <p:nvPr/>
            </p:nvSpPr>
            <p:spPr>
              <a:xfrm>
                <a:off x="2356398" y="3595040"/>
                <a:ext cx="250306" cy="369332"/>
              </a:xfrm>
              <a:prstGeom prst="rect">
                <a:avLst/>
              </a:prstGeom>
              <a:blipFill>
                <a:blip r:embed="rId25"/>
                <a:stretch>
                  <a:fillRect r="-146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F1D6ADAE-D3C8-47D8-B02D-907D11CA701D}"/>
                  </a:ext>
                </a:extLst>
              </p:cNvPr>
              <p:cNvSpPr txBox="1"/>
              <p:nvPr/>
            </p:nvSpPr>
            <p:spPr>
              <a:xfrm>
                <a:off x="2061913" y="2997703"/>
                <a:ext cx="40957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smtClean="0">
                          <a:solidFill>
                            <a:schemeClr val="bg1"/>
                          </a:solidFill>
                          <a:latin typeface="Cambria Math" panose="02040503050406030204" pitchFamily="18" charset="0"/>
                        </a:rPr>
                        <m:t>𝒚</m:t>
                      </m:r>
                    </m:oMath>
                  </m:oMathPara>
                </a14:m>
                <a:endParaRPr lang="en-US" b="1" dirty="0">
                  <a:solidFill>
                    <a:schemeClr val="bg1"/>
                  </a:solidFill>
                </a:endParaRPr>
              </a:p>
            </p:txBody>
          </p:sp>
        </mc:Choice>
        <mc:Fallback xmlns="">
          <p:sp>
            <p:nvSpPr>
              <p:cNvPr id="69" name="TextBox 68">
                <a:extLst>
                  <a:ext uri="{FF2B5EF4-FFF2-40B4-BE49-F238E27FC236}">
                    <a16:creationId xmlns:a16="http://schemas.microsoft.com/office/drawing/2014/main" id="{F1D6ADAE-D3C8-47D8-B02D-907D11CA701D}"/>
                  </a:ext>
                </a:extLst>
              </p:cNvPr>
              <p:cNvSpPr txBox="1">
                <a:spLocks noRot="1" noChangeAspect="1" noMove="1" noResize="1" noEditPoints="1" noAdjustHandles="1" noChangeArrowheads="1" noChangeShapeType="1" noTextEdit="1"/>
              </p:cNvSpPr>
              <p:nvPr/>
            </p:nvSpPr>
            <p:spPr>
              <a:xfrm>
                <a:off x="2061913" y="2997703"/>
                <a:ext cx="409575" cy="369332"/>
              </a:xfrm>
              <a:prstGeom prst="rect">
                <a:avLst/>
              </a:prstGeom>
              <a:blipFill>
                <a:blip r:embed="rId26"/>
                <a:stretch>
                  <a:fillRect b="-6667"/>
                </a:stretch>
              </a:blipFill>
            </p:spPr>
            <p:txBody>
              <a:bodyPr/>
              <a:lstStyle/>
              <a:p>
                <a:r>
                  <a:rPr lang="en-US">
                    <a:noFill/>
                  </a:rPr>
                  <a:t> </a:t>
                </a:r>
              </a:p>
            </p:txBody>
          </p:sp>
        </mc:Fallback>
      </mc:AlternateContent>
      <p:sp>
        <p:nvSpPr>
          <p:cNvPr id="17" name="Freeform: Shape 16">
            <a:extLst>
              <a:ext uri="{FF2B5EF4-FFF2-40B4-BE49-F238E27FC236}">
                <a16:creationId xmlns:a16="http://schemas.microsoft.com/office/drawing/2014/main" id="{D8411E99-965C-4277-BA9E-60276E4EC21B}"/>
              </a:ext>
            </a:extLst>
          </p:cNvPr>
          <p:cNvSpPr/>
          <p:nvPr/>
        </p:nvSpPr>
        <p:spPr>
          <a:xfrm>
            <a:off x="6265228" y="4846510"/>
            <a:ext cx="1358900" cy="439758"/>
          </a:xfrm>
          <a:custGeom>
            <a:avLst/>
            <a:gdLst>
              <a:gd name="connsiteX0" fmla="*/ 0 w 1358900"/>
              <a:gd name="connsiteY0" fmla="*/ 174625 h 439758"/>
              <a:gd name="connsiteX1" fmla="*/ 127000 w 1358900"/>
              <a:gd name="connsiteY1" fmla="*/ 263525 h 439758"/>
              <a:gd name="connsiteX2" fmla="*/ 215900 w 1358900"/>
              <a:gd name="connsiteY2" fmla="*/ 314325 h 439758"/>
              <a:gd name="connsiteX3" fmla="*/ 304800 w 1358900"/>
              <a:gd name="connsiteY3" fmla="*/ 288925 h 439758"/>
              <a:gd name="connsiteX4" fmla="*/ 381000 w 1358900"/>
              <a:gd name="connsiteY4" fmla="*/ 187325 h 439758"/>
              <a:gd name="connsiteX5" fmla="*/ 457200 w 1358900"/>
              <a:gd name="connsiteY5" fmla="*/ 85725 h 439758"/>
              <a:gd name="connsiteX6" fmla="*/ 584200 w 1358900"/>
              <a:gd name="connsiteY6" fmla="*/ 9525 h 439758"/>
              <a:gd name="connsiteX7" fmla="*/ 749300 w 1358900"/>
              <a:gd name="connsiteY7" fmla="*/ 9525 h 439758"/>
              <a:gd name="connsiteX8" fmla="*/ 863600 w 1358900"/>
              <a:gd name="connsiteY8" fmla="*/ 85725 h 439758"/>
              <a:gd name="connsiteX9" fmla="*/ 952500 w 1358900"/>
              <a:gd name="connsiteY9" fmla="*/ 403225 h 439758"/>
              <a:gd name="connsiteX10" fmla="*/ 990600 w 1358900"/>
              <a:gd name="connsiteY10" fmla="*/ 415925 h 439758"/>
              <a:gd name="connsiteX11" fmla="*/ 1028700 w 1358900"/>
              <a:gd name="connsiteY11" fmla="*/ 250825 h 439758"/>
              <a:gd name="connsiteX12" fmla="*/ 1168400 w 1358900"/>
              <a:gd name="connsiteY12" fmla="*/ 136525 h 439758"/>
              <a:gd name="connsiteX13" fmla="*/ 1358900 w 1358900"/>
              <a:gd name="connsiteY13" fmla="*/ 9525 h 439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8900" h="439758">
                <a:moveTo>
                  <a:pt x="0" y="174625"/>
                </a:moveTo>
                <a:cubicBezTo>
                  <a:pt x="45508" y="207433"/>
                  <a:pt x="91017" y="240242"/>
                  <a:pt x="127000" y="263525"/>
                </a:cubicBezTo>
                <a:cubicBezTo>
                  <a:pt x="162983" y="286808"/>
                  <a:pt x="186267" y="310092"/>
                  <a:pt x="215900" y="314325"/>
                </a:cubicBezTo>
                <a:cubicBezTo>
                  <a:pt x="245533" y="318558"/>
                  <a:pt x="277283" y="310092"/>
                  <a:pt x="304800" y="288925"/>
                </a:cubicBezTo>
                <a:cubicBezTo>
                  <a:pt x="332317" y="267758"/>
                  <a:pt x="381000" y="187325"/>
                  <a:pt x="381000" y="187325"/>
                </a:cubicBezTo>
                <a:cubicBezTo>
                  <a:pt x="406400" y="153458"/>
                  <a:pt x="423333" y="115358"/>
                  <a:pt x="457200" y="85725"/>
                </a:cubicBezTo>
                <a:cubicBezTo>
                  <a:pt x="491067" y="56092"/>
                  <a:pt x="535517" y="22225"/>
                  <a:pt x="584200" y="9525"/>
                </a:cubicBezTo>
                <a:cubicBezTo>
                  <a:pt x="632883" y="-3175"/>
                  <a:pt x="702733" y="-3175"/>
                  <a:pt x="749300" y="9525"/>
                </a:cubicBezTo>
                <a:cubicBezTo>
                  <a:pt x="795867" y="22225"/>
                  <a:pt x="829733" y="20108"/>
                  <a:pt x="863600" y="85725"/>
                </a:cubicBezTo>
                <a:cubicBezTo>
                  <a:pt x="897467" y="151342"/>
                  <a:pt x="952500" y="403225"/>
                  <a:pt x="952500" y="403225"/>
                </a:cubicBezTo>
                <a:cubicBezTo>
                  <a:pt x="973667" y="458258"/>
                  <a:pt x="977900" y="441325"/>
                  <a:pt x="990600" y="415925"/>
                </a:cubicBezTo>
                <a:cubicBezTo>
                  <a:pt x="1003300" y="390525"/>
                  <a:pt x="999067" y="297392"/>
                  <a:pt x="1028700" y="250825"/>
                </a:cubicBezTo>
                <a:cubicBezTo>
                  <a:pt x="1058333" y="204258"/>
                  <a:pt x="1113367" y="176742"/>
                  <a:pt x="1168400" y="136525"/>
                </a:cubicBezTo>
                <a:cubicBezTo>
                  <a:pt x="1223433" y="96308"/>
                  <a:pt x="1291166" y="52916"/>
                  <a:pt x="1358900" y="9525"/>
                </a:cubicBezTo>
              </a:path>
            </a:pathLst>
          </a:custGeom>
          <a:noFill/>
          <a:ln w="38100">
            <a:solidFill>
              <a:srgbClr val="90D0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FEF4FD99-1BBB-47C4-81F0-1CAC339216BE}"/>
                  </a:ext>
                </a:extLst>
              </p:cNvPr>
              <p:cNvSpPr/>
              <p:nvPr/>
            </p:nvSpPr>
            <p:spPr>
              <a:xfrm>
                <a:off x="468428" y="1641982"/>
                <a:ext cx="3763979" cy="646331"/>
              </a:xfrm>
              <a:prstGeom prst="rect">
                <a:avLst/>
              </a:prstGeom>
            </p:spPr>
            <p:txBody>
              <a:bodyPr wrap="none">
                <a:spAutoFit/>
              </a:bodyPr>
              <a:lstStyle/>
              <a:p>
                <a:r>
                  <a:rPr lang="en-US" dirty="0">
                    <a:solidFill>
                      <a:schemeClr val="tx1"/>
                    </a:solidFill>
                  </a:rPr>
                  <a:t>A green filter at spatial coordinates </a:t>
                </a:r>
                <a14:m>
                  <m:oMath xmlns:m="http://schemas.openxmlformats.org/officeDocument/2006/math">
                    <m:r>
                      <a:rPr lang="en-US" b="1" i="1" smtClean="0">
                        <a:solidFill>
                          <a:schemeClr val="tx1"/>
                        </a:solidFill>
                        <a:latin typeface="Cambria Math" panose="02040503050406030204" pitchFamily="18" charset="0"/>
                      </a:rPr>
                      <m:t>𝒙</m:t>
                    </m:r>
                  </m:oMath>
                </a14:m>
                <a:r>
                  <a:rPr lang="en-US" dirty="0">
                    <a:solidFill>
                      <a:schemeClr val="tx1"/>
                    </a:solidFill>
                  </a:rPr>
                  <a:t>, </a:t>
                </a:r>
              </a:p>
              <a:p>
                <a:r>
                  <a:rPr lang="en-US" dirty="0">
                    <a:solidFill>
                      <a:schemeClr val="tx1"/>
                    </a:solidFill>
                  </a:rPr>
                  <a:t>Red filter at </a:t>
                </a:r>
                <a14:m>
                  <m:oMath xmlns:m="http://schemas.openxmlformats.org/officeDocument/2006/math">
                    <m:r>
                      <a:rPr lang="en-US" b="1" i="1">
                        <a:latin typeface="Cambria Math" panose="02040503050406030204" pitchFamily="18" charset="0"/>
                      </a:rPr>
                      <m:t>𝒚</m:t>
                    </m:r>
                  </m:oMath>
                </a14:m>
                <a:r>
                  <a:rPr lang="en-US" dirty="0">
                    <a:solidFill>
                      <a:schemeClr val="tx1"/>
                    </a:solidFill>
                  </a:rPr>
                  <a:t> </a:t>
                </a:r>
              </a:p>
            </p:txBody>
          </p:sp>
        </mc:Choice>
        <mc:Fallback xmlns="">
          <p:sp>
            <p:nvSpPr>
              <p:cNvPr id="16" name="Rectangle 15">
                <a:extLst>
                  <a:ext uri="{FF2B5EF4-FFF2-40B4-BE49-F238E27FC236}">
                    <a16:creationId xmlns:a16="http://schemas.microsoft.com/office/drawing/2014/main" id="{FEF4FD99-1BBB-47C4-81F0-1CAC339216BE}"/>
                  </a:ext>
                </a:extLst>
              </p:cNvPr>
              <p:cNvSpPr>
                <a:spLocks noRot="1" noChangeAspect="1" noMove="1" noResize="1" noEditPoints="1" noAdjustHandles="1" noChangeArrowheads="1" noChangeShapeType="1" noTextEdit="1"/>
              </p:cNvSpPr>
              <p:nvPr/>
            </p:nvSpPr>
            <p:spPr>
              <a:xfrm>
                <a:off x="468428" y="1641982"/>
                <a:ext cx="3763979" cy="646331"/>
              </a:xfrm>
              <a:prstGeom prst="rect">
                <a:avLst/>
              </a:prstGeom>
              <a:blipFill>
                <a:blip r:embed="rId27"/>
                <a:stretch>
                  <a:fillRect l="-1459" t="-4717" r="-486" b="-14151"/>
                </a:stretch>
              </a:blipFill>
            </p:spPr>
            <p:txBody>
              <a:bodyPr/>
              <a:lstStyle/>
              <a:p>
                <a:r>
                  <a:rPr lang="en-US">
                    <a:noFill/>
                  </a:rPr>
                  <a:t> </a:t>
                </a:r>
              </a:p>
            </p:txBody>
          </p:sp>
        </mc:Fallback>
      </mc:AlternateContent>
      <p:cxnSp>
        <p:nvCxnSpPr>
          <p:cNvPr id="64" name="Straight Arrow Connector 63">
            <a:extLst>
              <a:ext uri="{FF2B5EF4-FFF2-40B4-BE49-F238E27FC236}">
                <a16:creationId xmlns:a16="http://schemas.microsoft.com/office/drawing/2014/main" id="{5C368F30-E8C7-4FE6-8EE1-F07B3C3D712F}"/>
              </a:ext>
            </a:extLst>
          </p:cNvPr>
          <p:cNvCxnSpPr/>
          <p:nvPr/>
        </p:nvCxnSpPr>
        <p:spPr>
          <a:xfrm>
            <a:off x="8667802" y="5338309"/>
            <a:ext cx="1540329"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A00DA067-3863-427C-9345-B0CC4C50B765}"/>
              </a:ext>
            </a:extLst>
          </p:cNvPr>
          <p:cNvCxnSpPr>
            <a:cxnSpLocks/>
          </p:cNvCxnSpPr>
          <p:nvPr/>
        </p:nvCxnSpPr>
        <p:spPr>
          <a:xfrm flipV="1">
            <a:off x="8841973" y="4570867"/>
            <a:ext cx="0" cy="87085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8" name="Freeform: Shape 67">
            <a:extLst>
              <a:ext uri="{FF2B5EF4-FFF2-40B4-BE49-F238E27FC236}">
                <a16:creationId xmlns:a16="http://schemas.microsoft.com/office/drawing/2014/main" id="{8BDA4432-0183-4848-BC53-EB14FF76A177}"/>
              </a:ext>
            </a:extLst>
          </p:cNvPr>
          <p:cNvSpPr/>
          <p:nvPr/>
        </p:nvSpPr>
        <p:spPr>
          <a:xfrm flipV="1">
            <a:off x="8841973" y="4876488"/>
            <a:ext cx="1333744" cy="440150"/>
          </a:xfrm>
          <a:custGeom>
            <a:avLst/>
            <a:gdLst>
              <a:gd name="connsiteX0" fmla="*/ 0 w 1333744"/>
              <a:gd name="connsiteY0" fmla="*/ 10162 h 405175"/>
              <a:gd name="connsiteX1" fmla="*/ 213360 w 1333744"/>
              <a:gd name="connsiteY1" fmla="*/ 2 h 405175"/>
              <a:gd name="connsiteX2" fmla="*/ 368300 w 1333744"/>
              <a:gd name="connsiteY2" fmla="*/ 10162 h 405175"/>
              <a:gd name="connsiteX3" fmla="*/ 523240 w 1333744"/>
              <a:gd name="connsiteY3" fmla="*/ 63502 h 405175"/>
              <a:gd name="connsiteX4" fmla="*/ 617220 w 1333744"/>
              <a:gd name="connsiteY4" fmla="*/ 228602 h 405175"/>
              <a:gd name="connsiteX5" fmla="*/ 650240 w 1333744"/>
              <a:gd name="connsiteY5" fmla="*/ 373382 h 405175"/>
              <a:gd name="connsiteX6" fmla="*/ 683260 w 1333744"/>
              <a:gd name="connsiteY6" fmla="*/ 388622 h 405175"/>
              <a:gd name="connsiteX7" fmla="*/ 698500 w 1333744"/>
              <a:gd name="connsiteY7" fmla="*/ 177802 h 405175"/>
              <a:gd name="connsiteX8" fmla="*/ 706120 w 1333744"/>
              <a:gd name="connsiteY8" fmla="*/ 93982 h 405175"/>
              <a:gd name="connsiteX9" fmla="*/ 746760 w 1333744"/>
              <a:gd name="connsiteY9" fmla="*/ 30482 h 405175"/>
              <a:gd name="connsiteX10" fmla="*/ 843280 w 1333744"/>
              <a:gd name="connsiteY10" fmla="*/ 17782 h 405175"/>
              <a:gd name="connsiteX11" fmla="*/ 1275080 w 1333744"/>
              <a:gd name="connsiteY11" fmla="*/ 22862 h 405175"/>
              <a:gd name="connsiteX12" fmla="*/ 1318260 w 1333744"/>
              <a:gd name="connsiteY12" fmla="*/ 22862 h 40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3744" h="405175">
                <a:moveTo>
                  <a:pt x="0" y="10162"/>
                </a:moveTo>
                <a:cubicBezTo>
                  <a:pt x="75988" y="5082"/>
                  <a:pt x="151977" y="2"/>
                  <a:pt x="213360" y="2"/>
                </a:cubicBezTo>
                <a:cubicBezTo>
                  <a:pt x="274743" y="2"/>
                  <a:pt x="316653" y="-421"/>
                  <a:pt x="368300" y="10162"/>
                </a:cubicBezTo>
                <a:cubicBezTo>
                  <a:pt x="419947" y="20745"/>
                  <a:pt x="481753" y="27095"/>
                  <a:pt x="523240" y="63502"/>
                </a:cubicBezTo>
                <a:cubicBezTo>
                  <a:pt x="564727" y="99909"/>
                  <a:pt x="596053" y="176955"/>
                  <a:pt x="617220" y="228602"/>
                </a:cubicBezTo>
                <a:cubicBezTo>
                  <a:pt x="638387" y="280249"/>
                  <a:pt x="639233" y="346712"/>
                  <a:pt x="650240" y="373382"/>
                </a:cubicBezTo>
                <a:cubicBezTo>
                  <a:pt x="661247" y="400052"/>
                  <a:pt x="675217" y="421219"/>
                  <a:pt x="683260" y="388622"/>
                </a:cubicBezTo>
                <a:cubicBezTo>
                  <a:pt x="691303" y="356025"/>
                  <a:pt x="694690" y="226909"/>
                  <a:pt x="698500" y="177802"/>
                </a:cubicBezTo>
                <a:cubicBezTo>
                  <a:pt x="702310" y="128695"/>
                  <a:pt x="698077" y="118535"/>
                  <a:pt x="706120" y="93982"/>
                </a:cubicBezTo>
                <a:cubicBezTo>
                  <a:pt x="714163" y="69429"/>
                  <a:pt x="723900" y="43182"/>
                  <a:pt x="746760" y="30482"/>
                </a:cubicBezTo>
                <a:cubicBezTo>
                  <a:pt x="769620" y="17782"/>
                  <a:pt x="843280" y="17782"/>
                  <a:pt x="843280" y="17782"/>
                </a:cubicBezTo>
                <a:lnTo>
                  <a:pt x="1275080" y="22862"/>
                </a:lnTo>
                <a:cubicBezTo>
                  <a:pt x="1354243" y="23709"/>
                  <a:pt x="1336251" y="23285"/>
                  <a:pt x="1318260" y="22862"/>
                </a:cubicBezTo>
              </a:path>
            </a:pathLst>
          </a:custGeom>
          <a:noFill/>
          <a:ln w="28575">
            <a:solidFill>
              <a:srgbClr val="01F9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12F966AC-5E64-4E45-B962-0D1345FA243F}"/>
                  </a:ext>
                </a:extLst>
              </p:cNvPr>
              <p:cNvSpPr/>
              <p:nvPr/>
            </p:nvSpPr>
            <p:spPr>
              <a:xfrm>
                <a:off x="8529206" y="4083919"/>
                <a:ext cx="2116925" cy="3965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𝑠𝑜𝑢𝑟𝑐𝑒</m:t>
                          </m:r>
                        </m:sub>
                      </m:sSub>
                      <m:d>
                        <m:dPr>
                          <m:ctrlPr>
                            <a:rPr lang="en-US" i="1">
                              <a:latin typeface="Cambria Math" panose="02040503050406030204" pitchFamily="18" charset="0"/>
                            </a:rPr>
                          </m:ctrlPr>
                        </m:dPr>
                        <m:e>
                          <m:r>
                            <a:rPr lang="en-US" i="1">
                              <a:latin typeface="Cambria Math" panose="02040503050406030204" pitchFamily="18" charset="0"/>
                            </a:rPr>
                            <m:t>𝜆</m:t>
                          </m:r>
                        </m:e>
                      </m:d>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𝑇</m:t>
                          </m:r>
                        </m:e>
                        <m:sub>
                          <m:r>
                            <a:rPr lang="en-US" i="1">
                              <a:latin typeface="Cambria Math" panose="02040503050406030204" pitchFamily="18" charset="0"/>
                            </a:rPr>
                            <m:t>𝐹𝑃</m:t>
                          </m:r>
                        </m:sub>
                        <m:sup>
                          <m:r>
                            <a:rPr lang="en-US" i="1">
                              <a:latin typeface="Cambria Math" panose="02040503050406030204" pitchFamily="18" charset="0"/>
                            </a:rPr>
                            <m:t>𝑦</m:t>
                          </m:r>
                        </m:sup>
                      </m:sSubSup>
                      <m:d>
                        <m:dPr>
                          <m:ctrlPr>
                            <a:rPr lang="en-US" i="1">
                              <a:latin typeface="Cambria Math" panose="02040503050406030204" pitchFamily="18" charset="0"/>
                            </a:rPr>
                          </m:ctrlPr>
                        </m:dPr>
                        <m:e>
                          <m:r>
                            <a:rPr lang="en-US" i="1">
                              <a:latin typeface="Cambria Math" panose="02040503050406030204" pitchFamily="18" charset="0"/>
                            </a:rPr>
                            <m:t>𝜆</m:t>
                          </m:r>
                        </m:e>
                      </m:d>
                    </m:oMath>
                  </m:oMathPara>
                </a14:m>
                <a:endParaRPr lang="en-US" dirty="0"/>
              </a:p>
            </p:txBody>
          </p:sp>
        </mc:Choice>
        <mc:Fallback xmlns="">
          <p:sp>
            <p:nvSpPr>
              <p:cNvPr id="18" name="Rectangle 17">
                <a:extLst>
                  <a:ext uri="{FF2B5EF4-FFF2-40B4-BE49-F238E27FC236}">
                    <a16:creationId xmlns:a16="http://schemas.microsoft.com/office/drawing/2014/main" id="{12F966AC-5E64-4E45-B962-0D1345FA243F}"/>
                  </a:ext>
                </a:extLst>
              </p:cNvPr>
              <p:cNvSpPr>
                <a:spLocks noRot="1" noChangeAspect="1" noMove="1" noResize="1" noEditPoints="1" noAdjustHandles="1" noChangeArrowheads="1" noChangeShapeType="1" noTextEdit="1"/>
              </p:cNvSpPr>
              <p:nvPr/>
            </p:nvSpPr>
            <p:spPr>
              <a:xfrm>
                <a:off x="8529206" y="4083919"/>
                <a:ext cx="2116925" cy="396583"/>
              </a:xfrm>
              <a:prstGeom prst="rect">
                <a:avLst/>
              </a:prstGeom>
              <a:blipFill>
                <a:blip r:embed="rId28"/>
                <a:stretch>
                  <a:fillRect b="-1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FD14E29F-9BCD-4EB8-A254-6B2CE1EC549A}"/>
                  </a:ext>
                </a:extLst>
              </p:cNvPr>
              <p:cNvSpPr/>
              <p:nvPr/>
            </p:nvSpPr>
            <p:spPr>
              <a:xfrm>
                <a:off x="7947248" y="4076666"/>
                <a:ext cx="473206"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m:t>
                      </m:r>
                    </m:oMath>
                  </m:oMathPara>
                </a14:m>
                <a:endParaRPr lang="en-US" sz="2400" dirty="0"/>
              </a:p>
            </p:txBody>
          </p:sp>
        </mc:Choice>
        <mc:Fallback xmlns="">
          <p:sp>
            <p:nvSpPr>
              <p:cNvPr id="19" name="Rectangle 18">
                <a:extLst>
                  <a:ext uri="{FF2B5EF4-FFF2-40B4-BE49-F238E27FC236}">
                    <a16:creationId xmlns:a16="http://schemas.microsoft.com/office/drawing/2014/main" id="{FD14E29F-9BCD-4EB8-A254-6B2CE1EC549A}"/>
                  </a:ext>
                </a:extLst>
              </p:cNvPr>
              <p:cNvSpPr>
                <a:spLocks noRot="1" noChangeAspect="1" noMove="1" noResize="1" noEditPoints="1" noAdjustHandles="1" noChangeArrowheads="1" noChangeShapeType="1" noTextEdit="1"/>
              </p:cNvSpPr>
              <p:nvPr/>
            </p:nvSpPr>
            <p:spPr>
              <a:xfrm>
                <a:off x="7947248" y="4076666"/>
                <a:ext cx="473206" cy="461665"/>
              </a:xfrm>
              <a:prstGeom prst="rect">
                <a:avLst/>
              </a:prstGeom>
              <a:blipFill>
                <a:blip r:embed="rId2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208566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nodeType="withEffect">
                                  <p:stCondLst>
                                    <p:cond delay="0"/>
                                  </p:stCondLst>
                                  <p:childTnLst>
                                    <p:set>
                                      <p:cBhvr>
                                        <p:cTn id="9" dur="1" fill="hold">
                                          <p:stCondLst>
                                            <p:cond delay="0"/>
                                          </p:stCondLst>
                                        </p:cTn>
                                        <p:tgtEl>
                                          <p:spTgt spid="97"/>
                                        </p:tgtEl>
                                        <p:attrNameLst>
                                          <p:attrName>style.visibility</p:attrName>
                                        </p:attrNameLst>
                                      </p:cBhvr>
                                      <p:to>
                                        <p:strVal val="visible"/>
                                      </p:to>
                                    </p:set>
                                    <p:animEffect transition="in" filter="fade">
                                      <p:cBhvr>
                                        <p:cTn id="10" dur="500"/>
                                        <p:tgtEl>
                                          <p:spTgt spid="97"/>
                                        </p:tgtEl>
                                      </p:cBhvr>
                                    </p:animEffect>
                                  </p:childTnLst>
                                </p:cTn>
                              </p:par>
                              <p:par>
                                <p:cTn id="11" presetID="10" presetClass="entr" presetSubtype="0" fill="hold" nodeType="withEffect">
                                  <p:stCondLst>
                                    <p:cond delay="0"/>
                                  </p:stCondLst>
                                  <p:childTnLst>
                                    <p:set>
                                      <p:cBhvr>
                                        <p:cTn id="12" dur="1" fill="hold">
                                          <p:stCondLst>
                                            <p:cond delay="0"/>
                                          </p:stCondLst>
                                        </p:cTn>
                                        <p:tgtEl>
                                          <p:spTgt spid="98"/>
                                        </p:tgtEl>
                                        <p:attrNameLst>
                                          <p:attrName>style.visibility</p:attrName>
                                        </p:attrNameLst>
                                      </p:cBhvr>
                                      <p:to>
                                        <p:strVal val="visible"/>
                                      </p:to>
                                    </p:set>
                                    <p:animEffect transition="in" filter="fade">
                                      <p:cBhvr>
                                        <p:cTn id="13" dur="500"/>
                                        <p:tgtEl>
                                          <p:spTgt spid="9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fade">
                                      <p:cBhvr>
                                        <p:cTn id="16" dur="500"/>
                                        <p:tgtEl>
                                          <p:spTgt spid="72"/>
                                        </p:tgtEl>
                                      </p:cBhvr>
                                    </p:animEffect>
                                  </p:childTnLst>
                                </p:cTn>
                              </p:par>
                              <p:par>
                                <p:cTn id="17" presetID="10" presetClass="entr" presetSubtype="0" fill="hold" nodeType="withEffect">
                                  <p:stCondLst>
                                    <p:cond delay="0"/>
                                  </p:stCondLst>
                                  <p:childTnLst>
                                    <p:set>
                                      <p:cBhvr>
                                        <p:cTn id="18" dur="1" fill="hold">
                                          <p:stCondLst>
                                            <p:cond delay="0"/>
                                          </p:stCondLst>
                                        </p:cTn>
                                        <p:tgtEl>
                                          <p:spTgt spid="99"/>
                                        </p:tgtEl>
                                        <p:attrNameLst>
                                          <p:attrName>style.visibility</p:attrName>
                                        </p:attrNameLst>
                                      </p:cBhvr>
                                      <p:to>
                                        <p:strVal val="visible"/>
                                      </p:to>
                                    </p:set>
                                    <p:animEffect transition="in" filter="fade">
                                      <p:cBhvr>
                                        <p:cTn id="19" dur="500"/>
                                        <p:tgtEl>
                                          <p:spTgt spid="9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500"/>
                                        <p:tgtEl>
                                          <p:spTgt spid="100"/>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par>
                          <p:cTn id="27" fill="hold">
                            <p:stCondLst>
                              <p:cond delay="1000"/>
                            </p:stCondLst>
                            <p:childTnLst>
                              <p:par>
                                <p:cTn id="28" presetID="18" presetClass="entr" presetSubtype="12"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strips(downLeft)">
                                      <p:cBhvr>
                                        <p:cTn id="30" dur="500"/>
                                        <p:tgtEl>
                                          <p:spTgt spid="8"/>
                                        </p:tgtEl>
                                      </p:cBhvr>
                                    </p:animEffect>
                                  </p:childTnLst>
                                </p:cTn>
                              </p:par>
                              <p:par>
                                <p:cTn id="31" presetID="18" presetClass="entr" presetSubtype="3" fill="hold" nodeType="withEffect">
                                  <p:stCondLst>
                                    <p:cond delay="1000"/>
                                  </p:stCondLst>
                                  <p:childTnLst>
                                    <p:set>
                                      <p:cBhvr>
                                        <p:cTn id="32" dur="1" fill="hold">
                                          <p:stCondLst>
                                            <p:cond delay="0"/>
                                          </p:stCondLst>
                                        </p:cTn>
                                        <p:tgtEl>
                                          <p:spTgt spid="13"/>
                                        </p:tgtEl>
                                        <p:attrNameLst>
                                          <p:attrName>style.visibility</p:attrName>
                                        </p:attrNameLst>
                                      </p:cBhvr>
                                      <p:to>
                                        <p:strVal val="visible"/>
                                      </p:to>
                                    </p:set>
                                    <p:animEffect transition="in" filter="strips(upRight)">
                                      <p:cBhvr>
                                        <p:cTn id="33" dur="500"/>
                                        <p:tgtEl>
                                          <p:spTgt spid="13"/>
                                        </p:tgtEl>
                                      </p:cBhvr>
                                    </p:animEffect>
                                  </p:childTnLst>
                                </p:cTn>
                              </p:par>
                              <p:par>
                                <p:cTn id="34" presetID="1" presetClass="entr" presetSubtype="0" fill="hold" nodeType="withEffect">
                                  <p:stCondLst>
                                    <p:cond delay="1000"/>
                                  </p:stCondLst>
                                  <p:childTnLst>
                                    <p:set>
                                      <p:cBhvr>
                                        <p:cTn id="35" dur="1" fill="hold">
                                          <p:stCondLst>
                                            <p:cond delay="0"/>
                                          </p:stCondLst>
                                        </p:cTn>
                                        <p:tgtEl>
                                          <p:spTgt spid="54"/>
                                        </p:tgtEl>
                                        <p:attrNameLst>
                                          <p:attrName>style.visibility</p:attrName>
                                        </p:attrNameLst>
                                      </p:cBhvr>
                                      <p:to>
                                        <p:strVal val="visible"/>
                                      </p:to>
                                    </p:set>
                                  </p:childTnLst>
                                </p:cTn>
                              </p:par>
                              <p:par>
                                <p:cTn id="36" presetID="1" presetClass="entr" presetSubtype="0" fill="hold" nodeType="withEffect">
                                  <p:stCondLst>
                                    <p:cond delay="1000"/>
                                  </p:stCondLst>
                                  <p:childTnLst>
                                    <p:set>
                                      <p:cBhvr>
                                        <p:cTn id="37" dur="1" fill="hold">
                                          <p:stCondLst>
                                            <p:cond delay="0"/>
                                          </p:stCondLst>
                                        </p:cTn>
                                        <p:tgtEl>
                                          <p:spTgt spid="56"/>
                                        </p:tgtEl>
                                        <p:attrNameLst>
                                          <p:attrName>style.visibility</p:attrName>
                                        </p:attrNameLst>
                                      </p:cBhvr>
                                      <p:to>
                                        <p:strVal val="visible"/>
                                      </p:to>
                                    </p:set>
                                  </p:childTnLst>
                                </p:cTn>
                              </p:par>
                              <p:par>
                                <p:cTn id="38" presetID="1" presetClass="entr" presetSubtype="0" fill="hold" grpId="0" nodeType="withEffect">
                                  <p:stCondLst>
                                    <p:cond delay="1000"/>
                                  </p:stCondLst>
                                  <p:childTnLst>
                                    <p:set>
                                      <p:cBhvr>
                                        <p:cTn id="39" dur="1" fill="hold">
                                          <p:stCondLst>
                                            <p:cond delay="0"/>
                                          </p:stCondLst>
                                        </p:cTn>
                                        <p:tgtEl>
                                          <p:spTgt spid="57"/>
                                        </p:tgtEl>
                                        <p:attrNameLst>
                                          <p:attrName>style.visibility</p:attrName>
                                        </p:attrNameLst>
                                      </p:cBhvr>
                                      <p:to>
                                        <p:strVal val="visible"/>
                                      </p:to>
                                    </p:set>
                                  </p:childTnLst>
                                </p:cTn>
                              </p:par>
                              <p:par>
                                <p:cTn id="40" presetID="1" presetClass="entr" presetSubtype="0" fill="hold" grpId="0" nodeType="withEffect">
                                  <p:stCondLst>
                                    <p:cond delay="1000"/>
                                  </p:stCondLst>
                                  <p:childTnLst>
                                    <p:set>
                                      <p:cBhvr>
                                        <p:cTn id="41" dur="1" fill="hold">
                                          <p:stCondLst>
                                            <p:cond delay="0"/>
                                          </p:stCondLst>
                                        </p:cTn>
                                        <p:tgtEl>
                                          <p:spTgt spid="58"/>
                                        </p:tgtEl>
                                        <p:attrNameLst>
                                          <p:attrName>style.visibility</p:attrName>
                                        </p:attrNameLst>
                                      </p:cBhvr>
                                      <p:to>
                                        <p:strVal val="visible"/>
                                      </p:to>
                                    </p:set>
                                  </p:childTnLst>
                                </p:cTn>
                              </p:par>
                              <p:par>
                                <p:cTn id="42" presetID="18" presetClass="entr" presetSubtype="12" fill="hold" nodeType="withEffect">
                                  <p:stCondLst>
                                    <p:cond delay="1000"/>
                                  </p:stCondLst>
                                  <p:childTnLst>
                                    <p:set>
                                      <p:cBhvr>
                                        <p:cTn id="43" dur="1" fill="hold">
                                          <p:stCondLst>
                                            <p:cond delay="0"/>
                                          </p:stCondLst>
                                        </p:cTn>
                                        <p:tgtEl>
                                          <p:spTgt spid="9"/>
                                        </p:tgtEl>
                                        <p:attrNameLst>
                                          <p:attrName>style.visibility</p:attrName>
                                        </p:attrNameLst>
                                      </p:cBhvr>
                                      <p:to>
                                        <p:strVal val="visible"/>
                                      </p:to>
                                    </p:set>
                                    <p:animEffect transition="in" filter="strips(downLeft)">
                                      <p:cBhvr>
                                        <p:cTn id="44" dur="500"/>
                                        <p:tgtEl>
                                          <p:spTgt spid="9"/>
                                        </p:tgtEl>
                                      </p:cBhvr>
                                    </p:animEffect>
                                  </p:childTnLst>
                                </p:cTn>
                              </p:par>
                            </p:childTnLst>
                          </p:cTn>
                        </p:par>
                        <p:par>
                          <p:cTn id="45" fill="hold">
                            <p:stCondLst>
                              <p:cond delay="2500"/>
                            </p:stCondLst>
                            <p:childTnLst>
                              <p:par>
                                <p:cTn id="46" presetID="18" presetClass="entr" presetSubtype="3" fill="hold" nodeType="afterEffect">
                                  <p:stCondLst>
                                    <p:cond delay="1000"/>
                                  </p:stCondLst>
                                  <p:childTnLst>
                                    <p:set>
                                      <p:cBhvr>
                                        <p:cTn id="47" dur="1" fill="hold">
                                          <p:stCondLst>
                                            <p:cond delay="0"/>
                                          </p:stCondLst>
                                        </p:cTn>
                                        <p:tgtEl>
                                          <p:spTgt spid="14"/>
                                        </p:tgtEl>
                                        <p:attrNameLst>
                                          <p:attrName>style.visibility</p:attrName>
                                        </p:attrNameLst>
                                      </p:cBhvr>
                                      <p:to>
                                        <p:strVal val="visible"/>
                                      </p:to>
                                    </p:set>
                                    <p:animEffect transition="in" filter="strips(upRight)">
                                      <p:cBhvr>
                                        <p:cTn id="48" dur="500"/>
                                        <p:tgtEl>
                                          <p:spTgt spid="14"/>
                                        </p:tgtEl>
                                      </p:cBhvr>
                                    </p:animEffect>
                                  </p:childTnLst>
                                </p:cTn>
                              </p:par>
                              <p:par>
                                <p:cTn id="49" presetID="18" presetClass="entr" presetSubtype="12" fill="hold" nodeType="withEffect">
                                  <p:stCondLst>
                                    <p:cond delay="1000"/>
                                  </p:stCondLst>
                                  <p:childTnLst>
                                    <p:set>
                                      <p:cBhvr>
                                        <p:cTn id="50" dur="1" fill="hold">
                                          <p:stCondLst>
                                            <p:cond delay="0"/>
                                          </p:stCondLst>
                                        </p:cTn>
                                        <p:tgtEl>
                                          <p:spTgt spid="10"/>
                                        </p:tgtEl>
                                        <p:attrNameLst>
                                          <p:attrName>style.visibility</p:attrName>
                                        </p:attrNameLst>
                                      </p:cBhvr>
                                      <p:to>
                                        <p:strVal val="visible"/>
                                      </p:to>
                                    </p:set>
                                    <p:animEffect transition="in" filter="strips(downLeft)">
                                      <p:cBhvr>
                                        <p:cTn id="51" dur="500"/>
                                        <p:tgtEl>
                                          <p:spTgt spid="10"/>
                                        </p:tgtEl>
                                      </p:cBhvr>
                                    </p:animEffect>
                                  </p:childTnLst>
                                </p:cTn>
                              </p:par>
                              <p:par>
                                <p:cTn id="52" presetID="18" presetClass="entr" presetSubtype="12" fill="hold" nodeType="withEffect">
                                  <p:stCondLst>
                                    <p:cond delay="2000"/>
                                  </p:stCondLst>
                                  <p:childTnLst>
                                    <p:set>
                                      <p:cBhvr>
                                        <p:cTn id="53" dur="1" fill="hold">
                                          <p:stCondLst>
                                            <p:cond delay="0"/>
                                          </p:stCondLst>
                                        </p:cTn>
                                        <p:tgtEl>
                                          <p:spTgt spid="11"/>
                                        </p:tgtEl>
                                        <p:attrNameLst>
                                          <p:attrName>style.visibility</p:attrName>
                                        </p:attrNameLst>
                                      </p:cBhvr>
                                      <p:to>
                                        <p:strVal val="visible"/>
                                      </p:to>
                                    </p:set>
                                    <p:animEffect transition="in" filter="strips(downLeft)">
                                      <p:cBhvr>
                                        <p:cTn id="54" dur="500"/>
                                        <p:tgtEl>
                                          <p:spTgt spid="11"/>
                                        </p:tgtEl>
                                      </p:cBhvr>
                                    </p:animEffect>
                                  </p:childTnLst>
                                </p:cTn>
                              </p:par>
                            </p:childTnLst>
                          </p:cTn>
                        </p:par>
                        <p:par>
                          <p:cTn id="55" fill="hold">
                            <p:stCondLst>
                              <p:cond delay="5000"/>
                            </p:stCondLst>
                            <p:childTnLst>
                              <p:par>
                                <p:cTn id="56" presetID="18" presetClass="entr" presetSubtype="6" fill="hold" nodeType="afterEffect">
                                  <p:stCondLst>
                                    <p:cond delay="1000"/>
                                  </p:stCondLst>
                                  <p:childTnLst>
                                    <p:set>
                                      <p:cBhvr>
                                        <p:cTn id="57" dur="1" fill="hold">
                                          <p:stCondLst>
                                            <p:cond delay="0"/>
                                          </p:stCondLst>
                                        </p:cTn>
                                        <p:tgtEl>
                                          <p:spTgt spid="15"/>
                                        </p:tgtEl>
                                        <p:attrNameLst>
                                          <p:attrName>style.visibility</p:attrName>
                                        </p:attrNameLst>
                                      </p:cBhvr>
                                      <p:to>
                                        <p:strVal val="visible"/>
                                      </p:to>
                                    </p:set>
                                    <p:animEffect transition="in" filter="strips(downRight)">
                                      <p:cBhvr>
                                        <p:cTn id="58" dur="500"/>
                                        <p:tgtEl>
                                          <p:spTgt spid="15"/>
                                        </p:tgtEl>
                                      </p:cBhvr>
                                    </p:animEffect>
                                  </p:childTnLst>
                                </p:cTn>
                              </p:par>
                              <p:par>
                                <p:cTn id="59" presetID="18" presetClass="entr" presetSubtype="12" fill="hold" nodeType="withEffect">
                                  <p:stCondLst>
                                    <p:cond delay="1000"/>
                                  </p:stCondLst>
                                  <p:childTnLst>
                                    <p:set>
                                      <p:cBhvr>
                                        <p:cTn id="60" dur="1" fill="hold">
                                          <p:stCondLst>
                                            <p:cond delay="0"/>
                                          </p:stCondLst>
                                        </p:cTn>
                                        <p:tgtEl>
                                          <p:spTgt spid="12"/>
                                        </p:tgtEl>
                                        <p:attrNameLst>
                                          <p:attrName>style.visibility</p:attrName>
                                        </p:attrNameLst>
                                      </p:cBhvr>
                                      <p:to>
                                        <p:strVal val="visible"/>
                                      </p:to>
                                    </p:set>
                                    <p:animEffect transition="in" filter="strips(downLeft)">
                                      <p:cBhvr>
                                        <p:cTn id="61" dur="500"/>
                                        <p:tgtEl>
                                          <p:spTgt spid="12"/>
                                        </p:tgtEl>
                                      </p:cBhvr>
                                    </p:animEffect>
                                  </p:childTnLst>
                                </p:cTn>
                              </p:par>
                              <p:par>
                                <p:cTn id="62" presetID="9" presetClass="exit" presetSubtype="0" fill="hold" nodeType="withEffect">
                                  <p:stCondLst>
                                    <p:cond delay="0"/>
                                  </p:stCondLst>
                                  <p:childTnLst>
                                    <p:animEffect transition="out" filter="dissolve">
                                      <p:cBhvr>
                                        <p:cTn id="63" dur="500"/>
                                        <p:tgtEl>
                                          <p:spTgt spid="14"/>
                                        </p:tgtEl>
                                      </p:cBhvr>
                                    </p:animEffect>
                                    <p:set>
                                      <p:cBhvr>
                                        <p:cTn id="64" dur="1" fill="hold">
                                          <p:stCondLst>
                                            <p:cond delay="499"/>
                                          </p:stCondLst>
                                        </p:cTn>
                                        <p:tgtEl>
                                          <p:spTgt spid="14"/>
                                        </p:tgtEl>
                                        <p:attrNameLst>
                                          <p:attrName>style.visibility</p:attrName>
                                        </p:attrNameLst>
                                      </p:cBhvr>
                                      <p:to>
                                        <p:strVal val="hidden"/>
                                      </p:to>
                                    </p:set>
                                  </p:childTnLst>
                                </p:cTn>
                              </p:par>
                              <p:par>
                                <p:cTn id="65" presetID="9" presetClass="exit" presetSubtype="0" fill="hold" nodeType="withEffect">
                                  <p:stCondLst>
                                    <p:cond delay="0"/>
                                  </p:stCondLst>
                                  <p:childTnLst>
                                    <p:animEffect transition="out" filter="dissolve">
                                      <p:cBhvr>
                                        <p:cTn id="66" dur="500"/>
                                        <p:tgtEl>
                                          <p:spTgt spid="15"/>
                                        </p:tgtEl>
                                      </p:cBhvr>
                                    </p:animEffect>
                                    <p:set>
                                      <p:cBhvr>
                                        <p:cTn id="67" dur="1" fill="hold">
                                          <p:stCondLst>
                                            <p:cond delay="499"/>
                                          </p:stCondLst>
                                        </p:cTn>
                                        <p:tgtEl>
                                          <p:spTgt spid="15"/>
                                        </p:tgtEl>
                                        <p:attrNameLst>
                                          <p:attrName>style.visibility</p:attrName>
                                        </p:attrNameLst>
                                      </p:cBhvr>
                                      <p:to>
                                        <p:strVal val="hidden"/>
                                      </p:to>
                                    </p:set>
                                  </p:childTnLst>
                                </p:cTn>
                              </p:par>
                            </p:childTnLst>
                          </p:cTn>
                        </p:par>
                        <p:par>
                          <p:cTn id="68" fill="hold">
                            <p:stCondLst>
                              <p:cond delay="6500"/>
                            </p:stCondLst>
                            <p:childTnLst>
                              <p:par>
                                <p:cTn id="69" presetID="18" presetClass="entr" presetSubtype="3" fill="hold" nodeType="afterEffect">
                                  <p:stCondLst>
                                    <p:cond delay="0"/>
                                  </p:stCondLst>
                                  <p:childTnLst>
                                    <p:set>
                                      <p:cBhvr>
                                        <p:cTn id="70" dur="1" fill="hold">
                                          <p:stCondLst>
                                            <p:cond delay="0"/>
                                          </p:stCondLst>
                                        </p:cTn>
                                        <p:tgtEl>
                                          <p:spTgt spid="42"/>
                                        </p:tgtEl>
                                        <p:attrNameLst>
                                          <p:attrName>style.visibility</p:attrName>
                                        </p:attrNameLst>
                                      </p:cBhvr>
                                      <p:to>
                                        <p:strVal val="visible"/>
                                      </p:to>
                                    </p:set>
                                    <p:animEffect transition="in" filter="strips(upRight)">
                                      <p:cBhvr>
                                        <p:cTn id="71" dur="500"/>
                                        <p:tgtEl>
                                          <p:spTgt spid="42"/>
                                        </p:tgtEl>
                                      </p:cBhvr>
                                    </p:animEffect>
                                  </p:childTnLst>
                                </p:cTn>
                              </p:par>
                            </p:childTnLst>
                          </p:cTn>
                        </p:par>
                        <p:par>
                          <p:cTn id="72" fill="hold">
                            <p:stCondLst>
                              <p:cond delay="7000"/>
                            </p:stCondLst>
                            <p:childTnLst>
                              <p:par>
                                <p:cTn id="73" presetID="10" presetClass="entr" presetSubtype="0" fill="hold" nodeType="afterEffect">
                                  <p:stCondLst>
                                    <p:cond delay="0"/>
                                  </p:stCondLst>
                                  <p:childTnLst>
                                    <p:set>
                                      <p:cBhvr>
                                        <p:cTn id="74" dur="1" fill="hold">
                                          <p:stCondLst>
                                            <p:cond delay="0"/>
                                          </p:stCondLst>
                                        </p:cTn>
                                        <p:tgtEl>
                                          <p:spTgt spid="48"/>
                                        </p:tgtEl>
                                        <p:attrNameLst>
                                          <p:attrName>style.visibility</p:attrName>
                                        </p:attrNameLst>
                                      </p:cBhvr>
                                      <p:to>
                                        <p:strVal val="visible"/>
                                      </p:to>
                                    </p:set>
                                    <p:animEffect transition="in" filter="fade">
                                      <p:cBhvr>
                                        <p:cTn id="75" dur="500"/>
                                        <p:tgtEl>
                                          <p:spTgt spid="48"/>
                                        </p:tgtEl>
                                      </p:cBhvr>
                                    </p:animEffect>
                                  </p:childTnLst>
                                </p:cTn>
                              </p:par>
                              <p:par>
                                <p:cTn id="76" presetID="10" presetClass="entr" presetSubtype="0" fill="hold" nodeType="withEffect">
                                  <p:stCondLst>
                                    <p:cond delay="0"/>
                                  </p:stCondLst>
                                  <p:childTnLst>
                                    <p:set>
                                      <p:cBhvr>
                                        <p:cTn id="77" dur="1" fill="hold">
                                          <p:stCondLst>
                                            <p:cond delay="0"/>
                                          </p:stCondLst>
                                        </p:cTn>
                                        <p:tgtEl>
                                          <p:spTgt spid="49"/>
                                        </p:tgtEl>
                                        <p:attrNameLst>
                                          <p:attrName>style.visibility</p:attrName>
                                        </p:attrNameLst>
                                      </p:cBhvr>
                                      <p:to>
                                        <p:strVal val="visible"/>
                                      </p:to>
                                    </p:set>
                                    <p:animEffect transition="in" filter="fade">
                                      <p:cBhvr>
                                        <p:cTn id="78" dur="500"/>
                                        <p:tgtEl>
                                          <p:spTgt spid="49"/>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53"/>
                                        </p:tgtEl>
                                        <p:attrNameLst>
                                          <p:attrName>style.visibility</p:attrName>
                                        </p:attrNameLst>
                                      </p:cBhvr>
                                      <p:to>
                                        <p:strVal val="visible"/>
                                      </p:to>
                                    </p:set>
                                    <p:animEffect transition="in" filter="fade">
                                      <p:cBhvr>
                                        <p:cTn id="81" dur="500"/>
                                        <p:tgtEl>
                                          <p:spTgt spid="53"/>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51"/>
                                        </p:tgtEl>
                                        <p:attrNameLst>
                                          <p:attrName>style.visibility</p:attrName>
                                        </p:attrNameLst>
                                      </p:cBhvr>
                                      <p:to>
                                        <p:strVal val="visible"/>
                                      </p:to>
                                    </p:set>
                                    <p:animEffect transition="in" filter="fade">
                                      <p:cBhvr>
                                        <p:cTn id="84" dur="500"/>
                                        <p:tgtEl>
                                          <p:spTgt spid="51"/>
                                        </p:tgtEl>
                                      </p:cBhvr>
                                    </p:animEffect>
                                  </p:childTnLst>
                                </p:cTn>
                              </p:par>
                            </p:childTnLst>
                          </p:cTn>
                        </p:par>
                        <p:par>
                          <p:cTn id="85" fill="hold">
                            <p:stCondLst>
                              <p:cond delay="7500"/>
                            </p:stCondLst>
                            <p:childTnLst>
                              <p:par>
                                <p:cTn id="86" presetID="18" presetClass="entr" presetSubtype="12" fill="hold" nodeType="afterEffect">
                                  <p:stCondLst>
                                    <p:cond delay="0"/>
                                  </p:stCondLst>
                                  <p:childTnLst>
                                    <p:set>
                                      <p:cBhvr>
                                        <p:cTn id="87" dur="1" fill="hold">
                                          <p:stCondLst>
                                            <p:cond delay="0"/>
                                          </p:stCondLst>
                                        </p:cTn>
                                        <p:tgtEl>
                                          <p:spTgt spid="113"/>
                                        </p:tgtEl>
                                        <p:attrNameLst>
                                          <p:attrName>style.visibility</p:attrName>
                                        </p:attrNameLst>
                                      </p:cBhvr>
                                      <p:to>
                                        <p:strVal val="visible"/>
                                      </p:to>
                                    </p:set>
                                    <p:animEffect transition="in" filter="strips(downLeft)">
                                      <p:cBhvr>
                                        <p:cTn id="88" dur="500"/>
                                        <p:tgtEl>
                                          <p:spTgt spid="113"/>
                                        </p:tgtEl>
                                      </p:cBhvr>
                                    </p:animEffect>
                                  </p:childTnLst>
                                </p:cTn>
                              </p:par>
                            </p:childTnLst>
                          </p:cTn>
                        </p:par>
                        <p:par>
                          <p:cTn id="89" fill="hold">
                            <p:stCondLst>
                              <p:cond delay="8000"/>
                            </p:stCondLst>
                            <p:childTnLst>
                              <p:par>
                                <p:cTn id="90" presetID="18" presetClass="entr" presetSubtype="3" fill="hold" nodeType="afterEffect">
                                  <p:stCondLst>
                                    <p:cond delay="0"/>
                                  </p:stCondLst>
                                  <p:childTnLst>
                                    <p:set>
                                      <p:cBhvr>
                                        <p:cTn id="91" dur="1" fill="hold">
                                          <p:stCondLst>
                                            <p:cond delay="0"/>
                                          </p:stCondLst>
                                        </p:cTn>
                                        <p:tgtEl>
                                          <p:spTgt spid="55"/>
                                        </p:tgtEl>
                                        <p:attrNameLst>
                                          <p:attrName>style.visibility</p:attrName>
                                        </p:attrNameLst>
                                      </p:cBhvr>
                                      <p:to>
                                        <p:strVal val="visible"/>
                                      </p:to>
                                    </p:set>
                                    <p:animEffect transition="in" filter="strips(upRight)">
                                      <p:cBhvr>
                                        <p:cTn id="92" dur="500"/>
                                        <p:tgtEl>
                                          <p:spTgt spid="55"/>
                                        </p:tgtEl>
                                      </p:cBhvr>
                                    </p:animEffect>
                                  </p:childTnLst>
                                </p:cTn>
                              </p:par>
                            </p:childTnLst>
                          </p:cTn>
                        </p:par>
                        <p:par>
                          <p:cTn id="93" fill="hold">
                            <p:stCondLst>
                              <p:cond delay="8500"/>
                            </p:stCondLst>
                            <p:childTnLst>
                              <p:par>
                                <p:cTn id="94" presetID="18" presetClass="entr" presetSubtype="12" fill="hold" nodeType="afterEffect">
                                  <p:stCondLst>
                                    <p:cond delay="0"/>
                                  </p:stCondLst>
                                  <p:childTnLst>
                                    <p:set>
                                      <p:cBhvr>
                                        <p:cTn id="95" dur="1" fill="hold">
                                          <p:stCondLst>
                                            <p:cond delay="0"/>
                                          </p:stCondLst>
                                        </p:cTn>
                                        <p:tgtEl>
                                          <p:spTgt spid="120"/>
                                        </p:tgtEl>
                                        <p:attrNameLst>
                                          <p:attrName>style.visibility</p:attrName>
                                        </p:attrNameLst>
                                      </p:cBhvr>
                                      <p:to>
                                        <p:strVal val="visible"/>
                                      </p:to>
                                    </p:set>
                                    <p:animEffect transition="in" filter="strips(downLeft)">
                                      <p:cBhvr>
                                        <p:cTn id="96" dur="500"/>
                                        <p:tgtEl>
                                          <p:spTgt spid="120"/>
                                        </p:tgtEl>
                                      </p:cBhvr>
                                    </p:animEffect>
                                  </p:childTnLst>
                                </p:cTn>
                              </p:par>
                            </p:childTnLst>
                          </p:cTn>
                        </p:par>
                        <p:par>
                          <p:cTn id="97" fill="hold">
                            <p:stCondLst>
                              <p:cond delay="9000"/>
                            </p:stCondLst>
                            <p:childTnLst>
                              <p:par>
                                <p:cTn id="98" presetID="18" presetClass="entr" presetSubtype="12" fill="hold" nodeType="afterEffect">
                                  <p:stCondLst>
                                    <p:cond delay="0"/>
                                  </p:stCondLst>
                                  <p:childTnLst>
                                    <p:set>
                                      <p:cBhvr>
                                        <p:cTn id="99" dur="1" fill="hold">
                                          <p:stCondLst>
                                            <p:cond delay="0"/>
                                          </p:stCondLst>
                                        </p:cTn>
                                        <p:tgtEl>
                                          <p:spTgt spid="122"/>
                                        </p:tgtEl>
                                        <p:attrNameLst>
                                          <p:attrName>style.visibility</p:attrName>
                                        </p:attrNameLst>
                                      </p:cBhvr>
                                      <p:to>
                                        <p:strVal val="visible"/>
                                      </p:to>
                                    </p:set>
                                    <p:animEffect transition="in" filter="strips(downLeft)">
                                      <p:cBhvr>
                                        <p:cTn id="100" dur="500"/>
                                        <p:tgtEl>
                                          <p:spTgt spid="122"/>
                                        </p:tgtEl>
                                      </p:cBhvr>
                                    </p:animEffect>
                                  </p:childTnLst>
                                </p:cTn>
                              </p:par>
                            </p:childTnLst>
                          </p:cTn>
                        </p:par>
                        <p:par>
                          <p:cTn id="101" fill="hold">
                            <p:stCondLst>
                              <p:cond delay="9500"/>
                            </p:stCondLst>
                            <p:childTnLst>
                              <p:par>
                                <p:cTn id="102" presetID="18" presetClass="entr" presetSubtype="3" fill="hold" nodeType="afterEffect">
                                  <p:stCondLst>
                                    <p:cond delay="0"/>
                                  </p:stCondLst>
                                  <p:childTnLst>
                                    <p:set>
                                      <p:cBhvr>
                                        <p:cTn id="103" dur="1" fill="hold">
                                          <p:stCondLst>
                                            <p:cond delay="0"/>
                                          </p:stCondLst>
                                        </p:cTn>
                                        <p:tgtEl>
                                          <p:spTgt spid="92"/>
                                        </p:tgtEl>
                                        <p:attrNameLst>
                                          <p:attrName>style.visibility</p:attrName>
                                        </p:attrNameLst>
                                      </p:cBhvr>
                                      <p:to>
                                        <p:strVal val="visible"/>
                                      </p:to>
                                    </p:set>
                                    <p:animEffect transition="in" filter="strips(upRight)">
                                      <p:cBhvr>
                                        <p:cTn id="104" dur="500"/>
                                        <p:tgtEl>
                                          <p:spTgt spid="92"/>
                                        </p:tgtEl>
                                      </p:cBhvr>
                                    </p:animEffect>
                                  </p:childTnLst>
                                </p:cTn>
                              </p:par>
                            </p:childTnLst>
                          </p:cTn>
                        </p:par>
                        <p:par>
                          <p:cTn id="105" fill="hold">
                            <p:stCondLst>
                              <p:cond delay="10000"/>
                            </p:stCondLst>
                            <p:childTnLst>
                              <p:par>
                                <p:cTn id="106" presetID="18" presetClass="entr" presetSubtype="12" fill="hold" nodeType="afterEffect">
                                  <p:stCondLst>
                                    <p:cond delay="0"/>
                                  </p:stCondLst>
                                  <p:childTnLst>
                                    <p:set>
                                      <p:cBhvr>
                                        <p:cTn id="107" dur="1" fill="hold">
                                          <p:stCondLst>
                                            <p:cond delay="0"/>
                                          </p:stCondLst>
                                        </p:cTn>
                                        <p:tgtEl>
                                          <p:spTgt spid="25"/>
                                        </p:tgtEl>
                                        <p:attrNameLst>
                                          <p:attrName>style.visibility</p:attrName>
                                        </p:attrNameLst>
                                      </p:cBhvr>
                                      <p:to>
                                        <p:strVal val="visible"/>
                                      </p:to>
                                    </p:set>
                                    <p:animEffect transition="in" filter="strips(downLeft)">
                                      <p:cBhvr>
                                        <p:cTn id="108" dur="500"/>
                                        <p:tgtEl>
                                          <p:spTgt spid="25"/>
                                        </p:tgtEl>
                                      </p:cBhvr>
                                    </p:animEffect>
                                  </p:childTnLst>
                                </p:cTn>
                              </p:par>
                            </p:childTnLst>
                          </p:cTn>
                        </p:par>
                        <p:par>
                          <p:cTn id="109" fill="hold">
                            <p:stCondLst>
                              <p:cond delay="10500"/>
                            </p:stCondLst>
                            <p:childTnLst>
                              <p:par>
                                <p:cTn id="110" presetID="18" presetClass="entr" presetSubtype="12" fill="hold" nodeType="afterEffect">
                                  <p:stCondLst>
                                    <p:cond delay="0"/>
                                  </p:stCondLst>
                                  <p:childTnLst>
                                    <p:set>
                                      <p:cBhvr>
                                        <p:cTn id="111" dur="1" fill="hold">
                                          <p:stCondLst>
                                            <p:cond delay="0"/>
                                          </p:stCondLst>
                                        </p:cTn>
                                        <p:tgtEl>
                                          <p:spTgt spid="115"/>
                                        </p:tgtEl>
                                        <p:attrNameLst>
                                          <p:attrName>style.visibility</p:attrName>
                                        </p:attrNameLst>
                                      </p:cBhvr>
                                      <p:to>
                                        <p:strVal val="visible"/>
                                      </p:to>
                                    </p:set>
                                    <p:animEffect transition="in" filter="strips(downLeft)">
                                      <p:cBhvr>
                                        <p:cTn id="112" dur="500"/>
                                        <p:tgtEl>
                                          <p:spTgt spid="115"/>
                                        </p:tgtEl>
                                      </p:cBhvr>
                                    </p:animEffect>
                                  </p:childTnLst>
                                </p:cTn>
                              </p:par>
                            </p:childTnLst>
                          </p:cTn>
                        </p:par>
                        <p:par>
                          <p:cTn id="113" fill="hold">
                            <p:stCondLst>
                              <p:cond delay="11000"/>
                            </p:stCondLst>
                            <p:childTnLst>
                              <p:par>
                                <p:cTn id="114" presetID="18" presetClass="entr" presetSubtype="3" fill="hold" nodeType="afterEffect">
                                  <p:stCondLst>
                                    <p:cond delay="0"/>
                                  </p:stCondLst>
                                  <p:childTnLst>
                                    <p:set>
                                      <p:cBhvr>
                                        <p:cTn id="115" dur="1" fill="hold">
                                          <p:stCondLst>
                                            <p:cond delay="0"/>
                                          </p:stCondLst>
                                        </p:cTn>
                                        <p:tgtEl>
                                          <p:spTgt spid="101"/>
                                        </p:tgtEl>
                                        <p:attrNameLst>
                                          <p:attrName>style.visibility</p:attrName>
                                        </p:attrNameLst>
                                      </p:cBhvr>
                                      <p:to>
                                        <p:strVal val="visible"/>
                                      </p:to>
                                    </p:set>
                                    <p:animEffect transition="in" filter="strips(upRight)">
                                      <p:cBhvr>
                                        <p:cTn id="116" dur="500"/>
                                        <p:tgtEl>
                                          <p:spTgt spid="101"/>
                                        </p:tgtEl>
                                      </p:cBhvr>
                                    </p:animEffect>
                                  </p:childTnLst>
                                </p:cTn>
                              </p:par>
                            </p:childTnLst>
                          </p:cTn>
                        </p:par>
                        <p:par>
                          <p:cTn id="117" fill="hold">
                            <p:stCondLst>
                              <p:cond delay="11500"/>
                            </p:stCondLst>
                            <p:childTnLst>
                              <p:par>
                                <p:cTn id="118" presetID="18" presetClass="entr" presetSubtype="12" fill="hold" nodeType="afterEffect">
                                  <p:stCondLst>
                                    <p:cond delay="0"/>
                                  </p:stCondLst>
                                  <p:childTnLst>
                                    <p:set>
                                      <p:cBhvr>
                                        <p:cTn id="119" dur="1" fill="hold">
                                          <p:stCondLst>
                                            <p:cond delay="0"/>
                                          </p:stCondLst>
                                        </p:cTn>
                                        <p:tgtEl>
                                          <p:spTgt spid="127"/>
                                        </p:tgtEl>
                                        <p:attrNameLst>
                                          <p:attrName>style.visibility</p:attrName>
                                        </p:attrNameLst>
                                      </p:cBhvr>
                                      <p:to>
                                        <p:strVal val="visible"/>
                                      </p:to>
                                    </p:set>
                                    <p:animEffect transition="in" filter="strips(downLeft)">
                                      <p:cBhvr>
                                        <p:cTn id="120" dur="500"/>
                                        <p:tgtEl>
                                          <p:spTgt spid="127"/>
                                        </p:tgtEl>
                                      </p:cBhvr>
                                    </p:animEffect>
                                  </p:childTnLst>
                                </p:cTn>
                              </p:par>
                            </p:childTnLst>
                          </p:cTn>
                        </p:par>
                        <p:par>
                          <p:cTn id="121" fill="hold">
                            <p:stCondLst>
                              <p:cond delay="12000"/>
                            </p:stCondLst>
                            <p:childTnLst>
                              <p:par>
                                <p:cTn id="122" presetID="18" presetClass="entr" presetSubtype="12" fill="hold" nodeType="afterEffect">
                                  <p:stCondLst>
                                    <p:cond delay="0"/>
                                  </p:stCondLst>
                                  <p:childTnLst>
                                    <p:set>
                                      <p:cBhvr>
                                        <p:cTn id="123" dur="1" fill="hold">
                                          <p:stCondLst>
                                            <p:cond delay="0"/>
                                          </p:stCondLst>
                                        </p:cTn>
                                        <p:tgtEl>
                                          <p:spTgt spid="104"/>
                                        </p:tgtEl>
                                        <p:attrNameLst>
                                          <p:attrName>style.visibility</p:attrName>
                                        </p:attrNameLst>
                                      </p:cBhvr>
                                      <p:to>
                                        <p:strVal val="visible"/>
                                      </p:to>
                                    </p:set>
                                    <p:animEffect transition="in" filter="strips(downLeft)">
                                      <p:cBhvr>
                                        <p:cTn id="124" dur="500"/>
                                        <p:tgtEl>
                                          <p:spTgt spid="104"/>
                                        </p:tgtEl>
                                      </p:cBhvr>
                                    </p:animEffect>
                                  </p:childTnLst>
                                </p:cTn>
                              </p:par>
                            </p:childTnLst>
                          </p:cTn>
                        </p:par>
                        <p:par>
                          <p:cTn id="125" fill="hold">
                            <p:stCondLst>
                              <p:cond delay="12500"/>
                            </p:stCondLst>
                            <p:childTnLst>
                              <p:par>
                                <p:cTn id="126" presetID="18" presetClass="entr" presetSubtype="12" fill="hold" nodeType="afterEffect">
                                  <p:stCondLst>
                                    <p:cond delay="0"/>
                                  </p:stCondLst>
                                  <p:childTnLst>
                                    <p:set>
                                      <p:cBhvr>
                                        <p:cTn id="127" dur="1" fill="hold">
                                          <p:stCondLst>
                                            <p:cond delay="0"/>
                                          </p:stCondLst>
                                        </p:cTn>
                                        <p:tgtEl>
                                          <p:spTgt spid="108"/>
                                        </p:tgtEl>
                                        <p:attrNameLst>
                                          <p:attrName>style.visibility</p:attrName>
                                        </p:attrNameLst>
                                      </p:cBhvr>
                                      <p:to>
                                        <p:strVal val="visible"/>
                                      </p:to>
                                    </p:set>
                                    <p:animEffect transition="in" filter="strips(downLeft)">
                                      <p:cBhvr>
                                        <p:cTn id="128" dur="500"/>
                                        <p:tgtEl>
                                          <p:spTgt spid="108"/>
                                        </p:tgtEl>
                                      </p:cBhvr>
                                    </p:animEffect>
                                  </p:childTnLst>
                                </p:cTn>
                              </p:par>
                            </p:childTnLst>
                          </p:cTn>
                        </p:par>
                        <p:par>
                          <p:cTn id="129" fill="hold">
                            <p:stCondLst>
                              <p:cond delay="13000"/>
                            </p:stCondLst>
                            <p:childTnLst>
                              <p:par>
                                <p:cTn id="130" presetID="18" presetClass="entr" presetSubtype="12" fill="hold" nodeType="afterEffect">
                                  <p:stCondLst>
                                    <p:cond delay="0"/>
                                  </p:stCondLst>
                                  <p:childTnLst>
                                    <p:set>
                                      <p:cBhvr>
                                        <p:cTn id="131" dur="1" fill="hold">
                                          <p:stCondLst>
                                            <p:cond delay="0"/>
                                          </p:stCondLst>
                                        </p:cTn>
                                        <p:tgtEl>
                                          <p:spTgt spid="111"/>
                                        </p:tgtEl>
                                        <p:attrNameLst>
                                          <p:attrName>style.visibility</p:attrName>
                                        </p:attrNameLst>
                                      </p:cBhvr>
                                      <p:to>
                                        <p:strVal val="visible"/>
                                      </p:to>
                                    </p:set>
                                    <p:animEffect transition="in" filter="strips(downLeft)">
                                      <p:cBhvr>
                                        <p:cTn id="132" dur="500"/>
                                        <p:tgtEl>
                                          <p:spTgt spid="111"/>
                                        </p:tgtEl>
                                      </p:cBhvr>
                                    </p:animEffect>
                                  </p:childTnLst>
                                </p:cTn>
                              </p:par>
                            </p:childTnLst>
                          </p:cTn>
                        </p:par>
                        <p:par>
                          <p:cTn id="133" fill="hold">
                            <p:stCondLst>
                              <p:cond delay="13500"/>
                            </p:stCondLst>
                            <p:childTnLst>
                              <p:par>
                                <p:cTn id="134" presetID="1" presetClass="entr" presetSubtype="0" fill="hold" nodeType="afterEffect">
                                  <p:stCondLst>
                                    <p:cond delay="0"/>
                                  </p:stCondLst>
                                  <p:childTnLst>
                                    <p:set>
                                      <p:cBhvr>
                                        <p:cTn id="135" dur="1" fill="hold">
                                          <p:stCondLst>
                                            <p:cond delay="0"/>
                                          </p:stCondLst>
                                        </p:cTn>
                                        <p:tgtEl>
                                          <p:spTgt spid="46"/>
                                        </p:tgtEl>
                                        <p:attrNameLst>
                                          <p:attrName>style.visibility</p:attrName>
                                        </p:attrNameLst>
                                      </p:cBhvr>
                                      <p:to>
                                        <p:strVal val="visible"/>
                                      </p:to>
                                    </p:set>
                                  </p:childTnLst>
                                </p:cTn>
                              </p:par>
                              <p:par>
                                <p:cTn id="136" presetID="1" presetClass="entr" presetSubtype="0" fill="hold" grpId="0" nodeType="withEffect">
                                  <p:stCondLst>
                                    <p:cond delay="0"/>
                                  </p:stCondLst>
                                  <p:childTnLst>
                                    <p:set>
                                      <p:cBhvr>
                                        <p:cTn id="137" dur="1" fill="hold">
                                          <p:stCondLst>
                                            <p:cond delay="0"/>
                                          </p:stCondLst>
                                        </p:cTn>
                                        <p:tgtEl>
                                          <p:spTgt spid="47"/>
                                        </p:tgtEl>
                                        <p:attrNameLst>
                                          <p:attrName>style.visibility</p:attrName>
                                        </p:attrNameLst>
                                      </p:cBhvr>
                                      <p:to>
                                        <p:strVal val="visible"/>
                                      </p:to>
                                    </p:set>
                                  </p:childTnLst>
                                </p:cTn>
                              </p:par>
                              <p:par>
                                <p:cTn id="138" presetID="1" presetClass="entr" presetSubtype="0" fill="hold" nodeType="withEffect">
                                  <p:stCondLst>
                                    <p:cond delay="0"/>
                                  </p:stCondLst>
                                  <p:childTnLst>
                                    <p:set>
                                      <p:cBhvr>
                                        <p:cTn id="139" dur="1" fill="hold">
                                          <p:stCondLst>
                                            <p:cond delay="0"/>
                                          </p:stCondLst>
                                        </p:cTn>
                                        <p:tgtEl>
                                          <p:spTgt spid="45"/>
                                        </p:tgtEl>
                                        <p:attrNameLst>
                                          <p:attrName>style.visibility</p:attrName>
                                        </p:attrNameLst>
                                      </p:cBhvr>
                                      <p:to>
                                        <p:strVal val="visible"/>
                                      </p:to>
                                    </p:set>
                                  </p:childTnLst>
                                </p:cTn>
                              </p:par>
                              <p:par>
                                <p:cTn id="140" presetID="1" presetClass="entr" presetSubtype="0" fill="hold" grpId="0" nodeType="withEffect">
                                  <p:stCondLst>
                                    <p:cond delay="0"/>
                                  </p:stCondLst>
                                  <p:childTnLst>
                                    <p:set>
                                      <p:cBhvr>
                                        <p:cTn id="141" dur="1" fill="hold">
                                          <p:stCondLst>
                                            <p:cond delay="0"/>
                                          </p:stCondLst>
                                        </p:cTn>
                                        <p:tgtEl>
                                          <p:spTgt spid="52"/>
                                        </p:tgtEl>
                                        <p:attrNameLst>
                                          <p:attrName>style.visibility</p:attrName>
                                        </p:attrNameLst>
                                      </p:cBhvr>
                                      <p:to>
                                        <p:strVal val="visible"/>
                                      </p:to>
                                    </p:set>
                                  </p:childTnLst>
                                </p:cTn>
                              </p:par>
                              <p:par>
                                <p:cTn id="142" presetID="10" presetClass="entr" presetSubtype="0" fill="hold" grpId="0" nodeType="withEffect">
                                  <p:stCondLst>
                                    <p:cond delay="0"/>
                                  </p:stCondLst>
                                  <p:childTnLst>
                                    <p:set>
                                      <p:cBhvr>
                                        <p:cTn id="143" dur="1" fill="hold">
                                          <p:stCondLst>
                                            <p:cond delay="0"/>
                                          </p:stCondLst>
                                        </p:cTn>
                                        <p:tgtEl>
                                          <p:spTgt spid="193"/>
                                        </p:tgtEl>
                                        <p:attrNameLst>
                                          <p:attrName>style.visibility</p:attrName>
                                        </p:attrNameLst>
                                      </p:cBhvr>
                                      <p:to>
                                        <p:strVal val="visible"/>
                                      </p:to>
                                    </p:set>
                                    <p:animEffect transition="in" filter="fade">
                                      <p:cBhvr>
                                        <p:cTn id="144" dur="500"/>
                                        <p:tgtEl>
                                          <p:spTgt spid="193"/>
                                        </p:tgtEl>
                                      </p:cBhvr>
                                    </p:animEffect>
                                  </p:childTnLst>
                                </p:cTn>
                              </p:par>
                            </p:childTnLst>
                          </p:cTn>
                        </p:par>
                        <p:par>
                          <p:cTn id="145" fill="hold">
                            <p:stCondLst>
                              <p:cond delay="14000"/>
                            </p:stCondLst>
                            <p:childTnLst>
                              <p:par>
                                <p:cTn id="146" presetID="1" presetClass="entr" presetSubtype="0" fill="hold" nodeType="afterEffect">
                                  <p:stCondLst>
                                    <p:cond delay="0"/>
                                  </p:stCondLst>
                                  <p:childTnLst>
                                    <p:set>
                                      <p:cBhvr>
                                        <p:cTn id="147" dur="1" fill="hold">
                                          <p:stCondLst>
                                            <p:cond delay="0"/>
                                          </p:stCondLst>
                                        </p:cTn>
                                        <p:tgtEl>
                                          <p:spTgt spid="85"/>
                                        </p:tgtEl>
                                        <p:attrNameLst>
                                          <p:attrName>style.visibility</p:attrName>
                                        </p:attrNameLst>
                                      </p:cBhvr>
                                      <p:to>
                                        <p:strVal val="visible"/>
                                      </p:to>
                                    </p:set>
                                  </p:childTnLst>
                                </p:cTn>
                              </p:par>
                              <p:par>
                                <p:cTn id="148" presetID="1" presetClass="entr" presetSubtype="0" fill="hold" nodeType="withEffect">
                                  <p:stCondLst>
                                    <p:cond delay="0"/>
                                  </p:stCondLst>
                                  <p:childTnLst>
                                    <p:set>
                                      <p:cBhvr>
                                        <p:cTn id="149" dur="1" fill="hold">
                                          <p:stCondLst>
                                            <p:cond delay="0"/>
                                          </p:stCondLst>
                                        </p:cTn>
                                        <p:tgtEl>
                                          <p:spTgt spid="86"/>
                                        </p:tgtEl>
                                        <p:attrNameLst>
                                          <p:attrName>style.visibility</p:attrName>
                                        </p:attrNameLst>
                                      </p:cBhvr>
                                      <p:to>
                                        <p:strVal val="visible"/>
                                      </p:to>
                                    </p:set>
                                  </p:childTnLst>
                                </p:cTn>
                              </p:par>
                              <p:par>
                                <p:cTn id="150" presetID="1" presetClass="entr" presetSubtype="0" fill="hold" grpId="0" nodeType="withEffect">
                                  <p:stCondLst>
                                    <p:cond delay="0"/>
                                  </p:stCondLst>
                                  <p:childTnLst>
                                    <p:set>
                                      <p:cBhvr>
                                        <p:cTn id="151" dur="1" fill="hold">
                                          <p:stCondLst>
                                            <p:cond delay="0"/>
                                          </p:stCondLst>
                                        </p:cTn>
                                        <p:tgtEl>
                                          <p:spTgt spid="105"/>
                                        </p:tgtEl>
                                        <p:attrNameLst>
                                          <p:attrName>style.visibility</p:attrName>
                                        </p:attrNameLst>
                                      </p:cBhvr>
                                      <p:to>
                                        <p:strVal val="visible"/>
                                      </p:to>
                                    </p:set>
                                  </p:childTnLst>
                                </p:cTn>
                              </p:par>
                              <p:par>
                                <p:cTn id="152" presetID="1" presetClass="entr" presetSubtype="0" fill="hold" grpId="0" nodeType="withEffect">
                                  <p:stCondLst>
                                    <p:cond delay="0"/>
                                  </p:stCondLst>
                                  <p:childTnLst>
                                    <p:set>
                                      <p:cBhvr>
                                        <p:cTn id="153" dur="1" fill="hold">
                                          <p:stCondLst>
                                            <p:cond delay="0"/>
                                          </p:stCondLst>
                                        </p:cTn>
                                        <p:tgtEl>
                                          <p:spTgt spid="107"/>
                                        </p:tgtEl>
                                        <p:attrNameLst>
                                          <p:attrName>style.visibility</p:attrName>
                                        </p:attrNameLst>
                                      </p:cBhvr>
                                      <p:to>
                                        <p:strVal val="visible"/>
                                      </p:to>
                                    </p:set>
                                  </p:childTnLst>
                                </p:cTn>
                              </p:par>
                            </p:childTnLst>
                          </p:cTn>
                        </p:par>
                        <p:par>
                          <p:cTn id="154" fill="hold">
                            <p:stCondLst>
                              <p:cond delay="14000"/>
                            </p:stCondLst>
                            <p:childTnLst>
                              <p:par>
                                <p:cTn id="155" presetID="10" presetClass="entr" presetSubtype="0" fill="hold" grpId="0" nodeType="afterEffect">
                                  <p:stCondLst>
                                    <p:cond delay="0"/>
                                  </p:stCondLst>
                                  <p:childTnLst>
                                    <p:set>
                                      <p:cBhvr>
                                        <p:cTn id="156" dur="1" fill="hold">
                                          <p:stCondLst>
                                            <p:cond delay="0"/>
                                          </p:stCondLst>
                                        </p:cTn>
                                        <p:tgtEl>
                                          <p:spTgt spid="17"/>
                                        </p:tgtEl>
                                        <p:attrNameLst>
                                          <p:attrName>style.visibility</p:attrName>
                                        </p:attrNameLst>
                                      </p:cBhvr>
                                      <p:to>
                                        <p:strVal val="visible"/>
                                      </p:to>
                                    </p:set>
                                    <p:animEffect transition="in" filter="fade">
                                      <p:cBhvr>
                                        <p:cTn id="157" dur="500"/>
                                        <p:tgtEl>
                                          <p:spTgt spid="17"/>
                                        </p:tgtEl>
                                      </p:cBhvr>
                                    </p:animEffect>
                                  </p:childTnLst>
                                </p:cTn>
                              </p:par>
                            </p:childTnLst>
                          </p:cTn>
                        </p:par>
                        <p:par>
                          <p:cTn id="158" fill="hold">
                            <p:stCondLst>
                              <p:cond delay="14500"/>
                            </p:stCondLst>
                            <p:childTnLst>
                              <p:par>
                                <p:cTn id="159" presetID="10" presetClass="entr" presetSubtype="0" fill="hold" nodeType="afterEffect">
                                  <p:stCondLst>
                                    <p:cond delay="0"/>
                                  </p:stCondLst>
                                  <p:childTnLst>
                                    <p:set>
                                      <p:cBhvr>
                                        <p:cTn id="160" dur="1" fill="hold">
                                          <p:stCondLst>
                                            <p:cond delay="0"/>
                                          </p:stCondLst>
                                        </p:cTn>
                                        <p:tgtEl>
                                          <p:spTgt spid="64"/>
                                        </p:tgtEl>
                                        <p:attrNameLst>
                                          <p:attrName>style.visibility</p:attrName>
                                        </p:attrNameLst>
                                      </p:cBhvr>
                                      <p:to>
                                        <p:strVal val="visible"/>
                                      </p:to>
                                    </p:set>
                                    <p:animEffect transition="in" filter="fade">
                                      <p:cBhvr>
                                        <p:cTn id="161" dur="500"/>
                                        <p:tgtEl>
                                          <p:spTgt spid="64"/>
                                        </p:tgtEl>
                                      </p:cBhvr>
                                    </p:animEffect>
                                  </p:childTnLst>
                                </p:cTn>
                              </p:par>
                            </p:childTnLst>
                          </p:cTn>
                        </p:par>
                        <p:par>
                          <p:cTn id="162" fill="hold">
                            <p:stCondLst>
                              <p:cond delay="15000"/>
                            </p:stCondLst>
                            <p:childTnLst>
                              <p:par>
                                <p:cTn id="163" presetID="10" presetClass="entr" presetSubtype="0" fill="hold" nodeType="afterEffect">
                                  <p:stCondLst>
                                    <p:cond delay="0"/>
                                  </p:stCondLst>
                                  <p:childTnLst>
                                    <p:set>
                                      <p:cBhvr>
                                        <p:cTn id="164" dur="1" fill="hold">
                                          <p:stCondLst>
                                            <p:cond delay="0"/>
                                          </p:stCondLst>
                                        </p:cTn>
                                        <p:tgtEl>
                                          <p:spTgt spid="65"/>
                                        </p:tgtEl>
                                        <p:attrNameLst>
                                          <p:attrName>style.visibility</p:attrName>
                                        </p:attrNameLst>
                                      </p:cBhvr>
                                      <p:to>
                                        <p:strVal val="visible"/>
                                      </p:to>
                                    </p:set>
                                    <p:animEffect transition="in" filter="fade">
                                      <p:cBhvr>
                                        <p:cTn id="165" dur="500"/>
                                        <p:tgtEl>
                                          <p:spTgt spid="65"/>
                                        </p:tgtEl>
                                      </p:cBhvr>
                                    </p:animEffect>
                                  </p:childTnLst>
                                </p:cTn>
                              </p:par>
                            </p:childTnLst>
                          </p:cTn>
                        </p:par>
                        <p:par>
                          <p:cTn id="166" fill="hold">
                            <p:stCondLst>
                              <p:cond delay="15500"/>
                            </p:stCondLst>
                            <p:childTnLst>
                              <p:par>
                                <p:cTn id="167" presetID="10" presetClass="entr" presetSubtype="0" fill="hold" grpId="0" nodeType="afterEffect">
                                  <p:stCondLst>
                                    <p:cond delay="0"/>
                                  </p:stCondLst>
                                  <p:childTnLst>
                                    <p:set>
                                      <p:cBhvr>
                                        <p:cTn id="168" dur="1" fill="hold">
                                          <p:stCondLst>
                                            <p:cond delay="0"/>
                                          </p:stCondLst>
                                        </p:cTn>
                                        <p:tgtEl>
                                          <p:spTgt spid="68"/>
                                        </p:tgtEl>
                                        <p:attrNameLst>
                                          <p:attrName>style.visibility</p:attrName>
                                        </p:attrNameLst>
                                      </p:cBhvr>
                                      <p:to>
                                        <p:strVal val="visible"/>
                                      </p:to>
                                    </p:set>
                                    <p:animEffect transition="in" filter="fade">
                                      <p:cBhvr>
                                        <p:cTn id="169" dur="500"/>
                                        <p:tgtEl>
                                          <p:spTgt spid="68"/>
                                        </p:tgtEl>
                                      </p:cBhvr>
                                    </p:animEffect>
                                  </p:childTnLst>
                                </p:cTn>
                              </p:par>
                              <p:par>
                                <p:cTn id="170" presetID="10" presetClass="entr" presetSubtype="0" fill="hold" grpId="0" nodeType="withEffect">
                                  <p:stCondLst>
                                    <p:cond delay="0"/>
                                  </p:stCondLst>
                                  <p:childTnLst>
                                    <p:set>
                                      <p:cBhvr>
                                        <p:cTn id="171" dur="1" fill="hold">
                                          <p:stCondLst>
                                            <p:cond delay="0"/>
                                          </p:stCondLst>
                                        </p:cTn>
                                        <p:tgtEl>
                                          <p:spTgt spid="18"/>
                                        </p:tgtEl>
                                        <p:attrNameLst>
                                          <p:attrName>style.visibility</p:attrName>
                                        </p:attrNameLst>
                                      </p:cBhvr>
                                      <p:to>
                                        <p:strVal val="visible"/>
                                      </p:to>
                                    </p:set>
                                    <p:animEffect transition="in" filter="fade">
                                      <p:cBhvr>
                                        <p:cTn id="172" dur="500"/>
                                        <p:tgtEl>
                                          <p:spTgt spid="18"/>
                                        </p:tgtEl>
                                      </p:cBhvr>
                                    </p:animEffect>
                                  </p:childTnLst>
                                </p:cTn>
                              </p:par>
                              <p:par>
                                <p:cTn id="173" presetID="10" presetClass="entr" presetSubtype="0" fill="hold" grpId="0" nodeType="withEffect">
                                  <p:stCondLst>
                                    <p:cond delay="0"/>
                                  </p:stCondLst>
                                  <p:childTnLst>
                                    <p:set>
                                      <p:cBhvr>
                                        <p:cTn id="174" dur="1" fill="hold">
                                          <p:stCondLst>
                                            <p:cond delay="0"/>
                                          </p:stCondLst>
                                        </p:cTn>
                                        <p:tgtEl>
                                          <p:spTgt spid="19"/>
                                        </p:tgtEl>
                                        <p:attrNameLst>
                                          <p:attrName>style.visibility</p:attrName>
                                        </p:attrNameLst>
                                      </p:cBhvr>
                                      <p:to>
                                        <p:strVal val="visible"/>
                                      </p:to>
                                    </p:set>
                                    <p:animEffect transition="in" filter="fade">
                                      <p:cBhvr>
                                        <p:cTn id="175" dur="500"/>
                                        <p:tgtEl>
                                          <p:spTgt spid="19"/>
                                        </p:tgtEl>
                                      </p:cBhvr>
                                    </p:animEffect>
                                  </p:childTnLst>
                                </p:cTn>
                              </p:par>
                            </p:childTnLst>
                          </p:cTn>
                        </p:par>
                      </p:childTnLst>
                    </p:cTn>
                  </p:par>
                  <p:par>
                    <p:cTn id="176" fill="hold">
                      <p:stCondLst>
                        <p:cond delay="indefinite"/>
                      </p:stCondLst>
                      <p:childTnLst>
                        <p:par>
                          <p:cTn id="177" fill="hold">
                            <p:stCondLst>
                              <p:cond delay="0"/>
                            </p:stCondLst>
                            <p:childTnLst>
                              <p:par>
                                <p:cTn id="178" presetID="10" presetClass="entr" presetSubtype="0" fill="hold" nodeType="clickEffect">
                                  <p:stCondLst>
                                    <p:cond delay="0"/>
                                  </p:stCondLst>
                                  <p:childTnLst>
                                    <p:set>
                                      <p:cBhvr>
                                        <p:cTn id="179" dur="1" fill="hold">
                                          <p:stCondLst>
                                            <p:cond delay="0"/>
                                          </p:stCondLst>
                                        </p:cTn>
                                        <p:tgtEl>
                                          <p:spTgt spid="197">
                                            <p:txEl>
                                              <p:pRg st="0" end="0"/>
                                            </p:txEl>
                                          </p:spTgt>
                                        </p:tgtEl>
                                        <p:attrNameLst>
                                          <p:attrName>style.visibility</p:attrName>
                                        </p:attrNameLst>
                                      </p:cBhvr>
                                      <p:to>
                                        <p:strVal val="visible"/>
                                      </p:to>
                                    </p:set>
                                    <p:animEffect transition="in" filter="fade">
                                      <p:cBhvr>
                                        <p:cTn id="180" dur="500"/>
                                        <p:tgtEl>
                                          <p:spTgt spid="197">
                                            <p:txEl>
                                              <p:pRg st="0" end="0"/>
                                            </p:txEl>
                                          </p:spTgt>
                                        </p:tgtEl>
                                      </p:cBhvr>
                                    </p:animEffect>
                                  </p:childTnLst>
                                </p:cTn>
                              </p:par>
                            </p:childTnLst>
                          </p:cTn>
                        </p:par>
                      </p:childTnLst>
                    </p:cTn>
                  </p:par>
                  <p:par>
                    <p:cTn id="181" fill="hold">
                      <p:stCondLst>
                        <p:cond delay="indefinite"/>
                      </p:stCondLst>
                      <p:childTnLst>
                        <p:par>
                          <p:cTn id="182" fill="hold">
                            <p:stCondLst>
                              <p:cond delay="0"/>
                            </p:stCondLst>
                            <p:childTnLst>
                              <p:par>
                                <p:cTn id="183" presetID="10" presetClass="entr" presetSubtype="0" fill="hold" nodeType="clickEffect">
                                  <p:stCondLst>
                                    <p:cond delay="0"/>
                                  </p:stCondLst>
                                  <p:childTnLst>
                                    <p:set>
                                      <p:cBhvr>
                                        <p:cTn id="184" dur="1" fill="hold">
                                          <p:stCondLst>
                                            <p:cond delay="0"/>
                                          </p:stCondLst>
                                        </p:cTn>
                                        <p:tgtEl>
                                          <p:spTgt spid="197">
                                            <p:txEl>
                                              <p:pRg st="1" end="1"/>
                                            </p:txEl>
                                          </p:spTgt>
                                        </p:tgtEl>
                                        <p:attrNameLst>
                                          <p:attrName>style.visibility</p:attrName>
                                        </p:attrNameLst>
                                      </p:cBhvr>
                                      <p:to>
                                        <p:strVal val="visible"/>
                                      </p:to>
                                    </p:set>
                                    <p:animEffect transition="in" filter="fade">
                                      <p:cBhvr>
                                        <p:cTn id="185" dur="500"/>
                                        <p:tgtEl>
                                          <p:spTgt spid="19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193" grpId="0"/>
      <p:bldP spid="47" grpId="0"/>
      <p:bldP spid="51" grpId="0"/>
      <p:bldP spid="52" grpId="0" animBg="1"/>
      <p:bldP spid="53" grpId="0" animBg="1"/>
      <p:bldP spid="57" grpId="0" animBg="1"/>
      <p:bldP spid="58" grpId="0"/>
      <p:bldP spid="100" grpId="0"/>
      <p:bldP spid="105" grpId="0"/>
      <p:bldP spid="107" grpId="0"/>
      <p:bldP spid="72" grpId="0"/>
      <p:bldP spid="17" grpId="0" animBg="1"/>
      <p:bldP spid="16" grpId="0"/>
      <p:bldP spid="68" grpId="0" animBg="1"/>
      <p:bldP spid="18" grpId="0"/>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A4FA4C1-AC64-4C2E-8215-E996D782176A}"/>
              </a:ext>
            </a:extLst>
          </p:cNvPr>
          <p:cNvSpPr txBox="1">
            <a:spLocks/>
          </p:cNvSpPr>
          <p:nvPr/>
        </p:nvSpPr>
        <p:spPr>
          <a:xfrm>
            <a:off x="141709" y="7837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Photometry</a:t>
            </a:r>
            <a:endParaRPr lang="he-IL" b="1" dirty="0"/>
          </a:p>
        </p:txBody>
      </p:sp>
      <p:sp>
        <p:nvSpPr>
          <p:cNvPr id="17" name="Slide Number Placeholder 3">
            <a:extLst>
              <a:ext uri="{FF2B5EF4-FFF2-40B4-BE49-F238E27FC236}">
                <a16:creationId xmlns:a16="http://schemas.microsoft.com/office/drawing/2014/main" id="{DCFC8924-9AC3-4C5D-A350-6BB3F0BDABD3}"/>
              </a:ext>
            </a:extLst>
          </p:cNvPr>
          <p:cNvSpPr>
            <a:spLocks noGrp="1"/>
          </p:cNvSpPr>
          <p:nvPr>
            <p:ph type="sldNum" sz="quarter" idx="12"/>
          </p:nvPr>
        </p:nvSpPr>
        <p:spPr>
          <a:xfrm>
            <a:off x="8610600" y="6356350"/>
            <a:ext cx="2743200" cy="365125"/>
          </a:xfrm>
        </p:spPr>
        <p:txBody>
          <a:bodyPr/>
          <a:lstStyle/>
          <a:p>
            <a:fld id="{D57F1E4F-1CFF-5643-939E-02111984F565}" type="slidenum">
              <a:rPr lang="en-US" smtClean="0"/>
              <a:t>23</a:t>
            </a:fld>
            <a:endParaRPr lang="en-US"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4F2899F-7246-4E8E-8C30-3329B57CE53A}"/>
                  </a:ext>
                </a:extLst>
              </p:cNvPr>
              <p:cNvSpPr txBox="1"/>
              <p:nvPr/>
            </p:nvSpPr>
            <p:spPr>
              <a:xfrm>
                <a:off x="225670" y="4417471"/>
                <a:ext cx="3082574" cy="10050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𝐸</m:t>
                          </m:r>
                        </m:e>
                        <m:sub>
                          <m:r>
                            <a:rPr lang="en-US" sz="2400" b="0" i="1" smtClean="0">
                              <a:latin typeface="Cambria Math" panose="02040503050406030204" pitchFamily="18" charset="0"/>
                            </a:rPr>
                            <m:t>𝐹𝑃</m:t>
                          </m:r>
                        </m:sub>
                      </m:sSub>
                      <m:r>
                        <a:rPr lang="en-US" sz="2400" b="0" i="1" smtClean="0">
                          <a:latin typeface="Cambria Math" panose="02040503050406030204" pitchFamily="18" charset="0"/>
                        </a:rPr>
                        <m:t>=</m:t>
                      </m:r>
                      <m:nary>
                        <m:naryPr>
                          <m:chr m:val="∑"/>
                          <m:supHide m:val="on"/>
                          <m:ctrlPr>
                            <a:rPr lang="en-US" sz="2400" b="0" i="1" smtClean="0">
                              <a:latin typeface="Cambria Math" panose="02040503050406030204" pitchFamily="18" charset="0"/>
                            </a:rPr>
                          </m:ctrlPr>
                        </m:naryPr>
                        <m:sub>
                          <m:r>
                            <a:rPr lang="en-US" sz="2400" i="1">
                              <a:latin typeface="Cambria Math" panose="02040503050406030204" pitchFamily="18" charset="0"/>
                            </a:rPr>
                            <m:t>𝑦</m:t>
                          </m:r>
                          <m:r>
                            <a:rPr lang="en-US" sz="2400" i="1">
                              <a:latin typeface="Cambria Math" panose="02040503050406030204" pitchFamily="18" charset="0"/>
                            </a:rPr>
                            <m:t>∈</m:t>
                          </m:r>
                          <m:r>
                            <m:rPr>
                              <m:sty m:val="p"/>
                            </m:rPr>
                            <a:rPr lang="en-US" sz="2400" b="0" i="0" smtClean="0">
                              <a:latin typeface="Cambria Math" panose="02040503050406030204" pitchFamily="18" charset="0"/>
                            </a:rPr>
                            <m:t>Ω</m:t>
                          </m:r>
                        </m:sub>
                        <m:sup/>
                        <m:e>
                          <m:nary>
                            <m:naryPr>
                              <m:ctrlPr>
                                <a:rPr lang="en-US" sz="2400" b="0" i="1" smtClean="0">
                                  <a:latin typeface="Cambria Math" panose="02040503050406030204" pitchFamily="18" charset="0"/>
                                </a:rPr>
                              </m:ctrlPr>
                            </m:naryPr>
                            <m:sub>
                              <m:r>
                                <a:rPr lang="en-US" sz="2400" b="0" i="1" smtClean="0">
                                  <a:latin typeface="Cambria Math" panose="02040503050406030204" pitchFamily="18" charset="0"/>
                                </a:rPr>
                                <m:t>𝜆</m:t>
                              </m:r>
                            </m:sub>
                            <m:sup/>
                            <m:e>
                              <m:sSub>
                                <m:sSubPr>
                                  <m:ctrlPr>
                                    <a:rPr lang="en-US" sz="2400" i="1">
                                      <a:latin typeface="Cambria Math" panose="02040503050406030204" pitchFamily="18" charset="0"/>
                                    </a:rPr>
                                  </m:ctrlPr>
                                </m:sSubPr>
                                <m:e>
                                  <m:r>
                                    <a:rPr lang="en-US" sz="2400" b="0" i="1" smtClean="0">
                                      <a:latin typeface="Cambria Math" panose="02040503050406030204" pitchFamily="18" charset="0"/>
                                    </a:rPr>
                                    <m:t>𝐹</m:t>
                                  </m:r>
                                </m:e>
                                <m:sub>
                                  <m:r>
                                    <a:rPr lang="en-US" sz="2400" i="1">
                                      <a:latin typeface="Cambria Math" panose="02040503050406030204" pitchFamily="18" charset="0"/>
                                    </a:rPr>
                                    <m:t>𝐹𝑃</m:t>
                                  </m:r>
                                </m:sub>
                              </m:sSub>
                              <m:d>
                                <m:dPr>
                                  <m:ctrlPr>
                                    <a:rPr lang="en-US" sz="2400" i="1">
                                      <a:latin typeface="Cambria Math" panose="02040503050406030204" pitchFamily="18" charset="0"/>
                                    </a:rPr>
                                  </m:ctrlPr>
                                </m:dPr>
                                <m:e>
                                  <m:r>
                                    <a:rPr lang="en-US" sz="2400" i="1">
                                      <a:latin typeface="Cambria Math" panose="02040503050406030204" pitchFamily="18" charset="0"/>
                                    </a:rPr>
                                    <m:t>𝑦</m:t>
                                  </m:r>
                                  <m:r>
                                    <a:rPr lang="en-US" sz="2400" i="1">
                                      <a:latin typeface="Cambria Math" panose="02040503050406030204" pitchFamily="18" charset="0"/>
                                    </a:rPr>
                                    <m:t>,</m:t>
                                  </m:r>
                                  <m:r>
                                    <a:rPr lang="en-US" sz="2400" i="1">
                                      <a:latin typeface="Cambria Math" panose="02040503050406030204" pitchFamily="18" charset="0"/>
                                    </a:rPr>
                                    <m:t>𝜆</m:t>
                                  </m:r>
                                </m:e>
                              </m:d>
                            </m:e>
                          </m:nary>
                        </m:e>
                      </m:nary>
                    </m:oMath>
                  </m:oMathPara>
                </a14:m>
                <a:endParaRPr lang="en-US" sz="2400" dirty="0"/>
              </a:p>
            </p:txBody>
          </p:sp>
        </mc:Choice>
        <mc:Fallback xmlns="">
          <p:sp>
            <p:nvSpPr>
              <p:cNvPr id="4" name="TextBox 3">
                <a:extLst>
                  <a:ext uri="{FF2B5EF4-FFF2-40B4-BE49-F238E27FC236}">
                    <a16:creationId xmlns:a16="http://schemas.microsoft.com/office/drawing/2014/main" id="{C4F2899F-7246-4E8E-8C30-3329B57CE53A}"/>
                  </a:ext>
                </a:extLst>
              </p:cNvPr>
              <p:cNvSpPr txBox="1">
                <a:spLocks noRot="1" noChangeAspect="1" noMove="1" noResize="1" noEditPoints="1" noAdjustHandles="1" noChangeArrowheads="1" noChangeShapeType="1" noTextEdit="1"/>
              </p:cNvSpPr>
              <p:nvPr/>
            </p:nvSpPr>
            <p:spPr>
              <a:xfrm>
                <a:off x="225670" y="4417471"/>
                <a:ext cx="3082574" cy="100508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925C473-189F-4F1A-9447-86E3978D41F5}"/>
                  </a:ext>
                </a:extLst>
              </p:cNvPr>
              <p:cNvSpPr txBox="1"/>
              <p:nvPr/>
            </p:nvSpPr>
            <p:spPr>
              <a:xfrm>
                <a:off x="225670" y="5533632"/>
                <a:ext cx="3941272" cy="10050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𝐸</m:t>
                          </m:r>
                        </m:e>
                        <m:sub>
                          <m:r>
                            <a:rPr lang="en-US" sz="2400" b="0" i="1" smtClean="0">
                              <a:latin typeface="Cambria Math" panose="02040503050406030204" pitchFamily="18" charset="0"/>
                            </a:rPr>
                            <m:t>𝑠𝑜𝑢𝑟𝑐𝑒</m:t>
                          </m:r>
                        </m:sub>
                      </m:sSub>
                      <m:r>
                        <a:rPr lang="en-US" sz="2400" b="0" i="1" smtClean="0">
                          <a:latin typeface="Cambria Math" panose="02040503050406030204" pitchFamily="18" charset="0"/>
                        </a:rPr>
                        <m:t>=</m:t>
                      </m:r>
                      <m:nary>
                        <m:naryPr>
                          <m:chr m:val="∑"/>
                          <m:supHide m:val="on"/>
                          <m:ctrlPr>
                            <a:rPr lang="en-US" sz="2400" b="0" i="1" smtClean="0">
                              <a:latin typeface="Cambria Math" panose="02040503050406030204" pitchFamily="18" charset="0"/>
                            </a:rPr>
                          </m:ctrlPr>
                        </m:naryPr>
                        <m:sub>
                          <m:r>
                            <a:rPr lang="en-US" sz="2400" i="1">
                              <a:latin typeface="Cambria Math" panose="02040503050406030204" pitchFamily="18" charset="0"/>
                            </a:rPr>
                            <m:t>𝑦</m:t>
                          </m:r>
                          <m:r>
                            <a:rPr lang="en-US" sz="2400" i="1">
                              <a:latin typeface="Cambria Math" panose="02040503050406030204" pitchFamily="18" charset="0"/>
                            </a:rPr>
                            <m:t>∈</m:t>
                          </m:r>
                          <m:r>
                            <m:rPr>
                              <m:sty m:val="p"/>
                            </m:rPr>
                            <a:rPr lang="en-US" sz="2400" b="0" i="0" smtClean="0">
                              <a:latin typeface="Cambria Math" panose="02040503050406030204" pitchFamily="18" charset="0"/>
                            </a:rPr>
                            <m:t>Ω</m:t>
                          </m:r>
                        </m:sub>
                        <m:sup/>
                        <m:e>
                          <m:nary>
                            <m:naryPr>
                              <m:ctrlPr>
                                <a:rPr lang="en-US" sz="2400" i="1">
                                  <a:latin typeface="Cambria Math" panose="02040503050406030204" pitchFamily="18" charset="0"/>
                                </a:rPr>
                              </m:ctrlPr>
                            </m:naryPr>
                            <m:sub>
                              <m:r>
                                <a:rPr lang="en-US" sz="2400" i="1">
                                  <a:latin typeface="Cambria Math" panose="02040503050406030204" pitchFamily="18" charset="0"/>
                                </a:rPr>
                                <m:t>𝜆</m:t>
                              </m:r>
                            </m:sub>
                            <m:sup/>
                            <m:e>
                              <m:sSub>
                                <m:sSubPr>
                                  <m:ctrlPr>
                                    <a:rPr lang="en-US" sz="2400" i="1">
                                      <a:latin typeface="Cambria Math" panose="02040503050406030204" pitchFamily="18" charset="0"/>
                                    </a:rPr>
                                  </m:ctrlPr>
                                </m:sSubPr>
                                <m:e>
                                  <m:r>
                                    <a:rPr lang="en-US" sz="2400" b="0" i="1" smtClean="0">
                                      <a:latin typeface="Cambria Math" panose="02040503050406030204" pitchFamily="18" charset="0"/>
                                    </a:rPr>
                                    <m:t>𝐼</m:t>
                                  </m:r>
                                </m:e>
                                <m:sub>
                                  <m:r>
                                    <a:rPr lang="en-US" sz="2400" b="0" i="1" smtClean="0">
                                      <a:latin typeface="Cambria Math" panose="02040503050406030204" pitchFamily="18" charset="0"/>
                                    </a:rPr>
                                    <m:t>𝑠𝑜𝑢𝑟𝑐𝑒</m:t>
                                  </m:r>
                                </m:sub>
                              </m:sSub>
                              <m:d>
                                <m:dPr>
                                  <m:ctrlPr>
                                    <a:rPr lang="en-US" sz="2400" i="1">
                                      <a:latin typeface="Cambria Math" panose="02040503050406030204" pitchFamily="18" charset="0"/>
                                    </a:rPr>
                                  </m:ctrlPr>
                                </m:dPr>
                                <m:e>
                                  <m:r>
                                    <a:rPr lang="en-US" sz="2400" i="1">
                                      <a:latin typeface="Cambria Math" panose="02040503050406030204" pitchFamily="18" charset="0"/>
                                    </a:rPr>
                                    <m:t>𝑦</m:t>
                                  </m:r>
                                  <m:r>
                                    <a:rPr lang="en-US" sz="2400" i="1">
                                      <a:latin typeface="Cambria Math" panose="02040503050406030204" pitchFamily="18" charset="0"/>
                                    </a:rPr>
                                    <m:t>,</m:t>
                                  </m:r>
                                  <m:r>
                                    <a:rPr lang="en-US" sz="2400" i="1">
                                      <a:latin typeface="Cambria Math" panose="02040503050406030204" pitchFamily="18" charset="0"/>
                                    </a:rPr>
                                    <m:t>𝜆</m:t>
                                  </m:r>
                                </m:e>
                              </m:d>
                            </m:e>
                          </m:nary>
                        </m:e>
                      </m:nary>
                    </m:oMath>
                  </m:oMathPara>
                </a14:m>
                <a:endParaRPr lang="en-US" sz="2400" dirty="0"/>
              </a:p>
            </p:txBody>
          </p:sp>
        </mc:Choice>
        <mc:Fallback xmlns="">
          <p:sp>
            <p:nvSpPr>
              <p:cNvPr id="21" name="TextBox 20">
                <a:extLst>
                  <a:ext uri="{FF2B5EF4-FFF2-40B4-BE49-F238E27FC236}">
                    <a16:creationId xmlns:a16="http://schemas.microsoft.com/office/drawing/2014/main" id="{6925C473-189F-4F1A-9447-86E3978D41F5}"/>
                  </a:ext>
                </a:extLst>
              </p:cNvPr>
              <p:cNvSpPr txBox="1">
                <a:spLocks noRot="1" noChangeAspect="1" noMove="1" noResize="1" noEditPoints="1" noAdjustHandles="1" noChangeArrowheads="1" noChangeShapeType="1" noTextEdit="1"/>
              </p:cNvSpPr>
              <p:nvPr/>
            </p:nvSpPr>
            <p:spPr>
              <a:xfrm>
                <a:off x="225670" y="5533632"/>
                <a:ext cx="3941272" cy="1005083"/>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64D89692-C18A-4021-AE61-1ED704C0828F}"/>
                  </a:ext>
                </a:extLst>
              </p:cNvPr>
              <p:cNvSpPr txBox="1"/>
              <p:nvPr/>
            </p:nvSpPr>
            <p:spPr>
              <a:xfrm>
                <a:off x="-326979" y="2624283"/>
                <a:ext cx="2756433" cy="75386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𝐶</m:t>
                      </m:r>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𝐸</m:t>
                              </m:r>
                            </m:e>
                            <m:sub>
                              <m:r>
                                <a:rPr lang="en-US" sz="2400" b="0" i="1" smtClean="0">
                                  <a:latin typeface="Cambria Math" panose="02040503050406030204" pitchFamily="18" charset="0"/>
                                </a:rPr>
                                <m:t>𝐹𝑃</m:t>
                              </m:r>
                            </m:sub>
                          </m:sSub>
                        </m:num>
                        <m:den>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𝐸</m:t>
                              </m:r>
                            </m:e>
                            <m:sub>
                              <m:r>
                                <a:rPr lang="en-US" sz="2400" b="0" i="1" smtClean="0">
                                  <a:latin typeface="Cambria Math" panose="02040503050406030204" pitchFamily="18" charset="0"/>
                                </a:rPr>
                                <m:t>𝑠𝑜𝑢𝑟𝑐𝑒</m:t>
                              </m:r>
                            </m:sub>
                          </m:sSub>
                        </m:den>
                      </m:f>
                    </m:oMath>
                  </m:oMathPara>
                </a14:m>
                <a:endParaRPr lang="en-US" sz="2400" dirty="0"/>
              </a:p>
            </p:txBody>
          </p:sp>
        </mc:Choice>
        <mc:Fallback xmlns="">
          <p:sp>
            <p:nvSpPr>
              <p:cNvPr id="22" name="TextBox 21">
                <a:extLst>
                  <a:ext uri="{FF2B5EF4-FFF2-40B4-BE49-F238E27FC236}">
                    <a16:creationId xmlns:a16="http://schemas.microsoft.com/office/drawing/2014/main" id="{64D89692-C18A-4021-AE61-1ED704C0828F}"/>
                  </a:ext>
                </a:extLst>
              </p:cNvPr>
              <p:cNvSpPr txBox="1">
                <a:spLocks noRot="1" noChangeAspect="1" noMove="1" noResize="1" noEditPoints="1" noAdjustHandles="1" noChangeArrowheads="1" noChangeShapeType="1" noTextEdit="1"/>
              </p:cNvSpPr>
              <p:nvPr/>
            </p:nvSpPr>
            <p:spPr>
              <a:xfrm>
                <a:off x="-326979" y="2624283"/>
                <a:ext cx="2756433" cy="75386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5930B3C3-DD20-4A8F-9E90-AEE4E1D0C37E}"/>
                  </a:ext>
                </a:extLst>
              </p:cNvPr>
              <p:cNvSpPr txBox="1"/>
              <p:nvPr/>
            </p:nvSpPr>
            <p:spPr>
              <a:xfrm>
                <a:off x="206215" y="1435446"/>
                <a:ext cx="10198174" cy="830997"/>
              </a:xfrm>
              <a:prstGeom prst="rect">
                <a:avLst/>
              </a:prstGeom>
              <a:noFill/>
            </p:spPr>
            <p:txBody>
              <a:bodyPr wrap="square" rtlCol="0">
                <a:spAutoFit/>
              </a:bodyPr>
              <a:lstStyle/>
              <a:p>
                <a:r>
                  <a:rPr lang="en-US" sz="2400" dirty="0"/>
                  <a:t>We define contamination </a:t>
                </a:r>
                <a14:m>
                  <m:oMath xmlns:m="http://schemas.openxmlformats.org/officeDocument/2006/math">
                    <m:r>
                      <a:rPr lang="en-US" sz="2400" i="1">
                        <a:latin typeface="Cambria Math" panose="02040503050406030204" pitchFamily="18" charset="0"/>
                      </a:rPr>
                      <m:t>𝐶</m:t>
                    </m:r>
                  </m:oMath>
                </a14:m>
                <a:r>
                  <a:rPr lang="en-US" sz="2400" dirty="0"/>
                  <a:t> in region </a:t>
                </a:r>
                <a14:m>
                  <m:oMath xmlns:m="http://schemas.openxmlformats.org/officeDocument/2006/math">
                    <m:r>
                      <m:rPr>
                        <m:sty m:val="p"/>
                      </m:rPr>
                      <a:rPr lang="en-US" sz="2400" b="0" i="0" smtClean="0">
                        <a:latin typeface="Cambria Math" panose="02040503050406030204" pitchFamily="18" charset="0"/>
                      </a:rPr>
                      <m:t>Ω</m:t>
                    </m:r>
                    <m:r>
                      <a:rPr lang="en-US" sz="2400" b="0" i="1" smtClean="0">
                        <a:latin typeface="Cambria Math" panose="02040503050406030204" pitchFamily="18" charset="0"/>
                      </a:rPr>
                      <m:t> </m:t>
                    </m:r>
                  </m:oMath>
                </a14:m>
                <a:r>
                  <a:rPr lang="en-US" sz="2400" dirty="0"/>
                  <a:t>(by FIIF) as the ratio between direct energy and FIIF energy:</a:t>
                </a:r>
              </a:p>
            </p:txBody>
          </p:sp>
        </mc:Choice>
        <mc:Fallback xmlns="">
          <p:sp>
            <p:nvSpPr>
              <p:cNvPr id="29" name="TextBox 28">
                <a:extLst>
                  <a:ext uri="{FF2B5EF4-FFF2-40B4-BE49-F238E27FC236}">
                    <a16:creationId xmlns:a16="http://schemas.microsoft.com/office/drawing/2014/main" id="{5930B3C3-DD20-4A8F-9E90-AEE4E1D0C37E}"/>
                  </a:ext>
                </a:extLst>
              </p:cNvPr>
              <p:cNvSpPr txBox="1">
                <a:spLocks noRot="1" noChangeAspect="1" noMove="1" noResize="1" noEditPoints="1" noAdjustHandles="1" noChangeArrowheads="1" noChangeShapeType="1" noTextEdit="1"/>
              </p:cNvSpPr>
              <p:nvPr/>
            </p:nvSpPr>
            <p:spPr>
              <a:xfrm>
                <a:off x="206215" y="1435446"/>
                <a:ext cx="10198174" cy="830997"/>
              </a:xfrm>
              <a:prstGeom prst="rect">
                <a:avLst/>
              </a:prstGeom>
              <a:blipFill>
                <a:blip r:embed="rId6"/>
                <a:stretch>
                  <a:fillRect l="-956" t="-5839" b="-15328"/>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97414A7D-EEB2-408E-86E2-5E1036A585F7}"/>
              </a:ext>
            </a:extLst>
          </p:cNvPr>
          <p:cNvSpPr txBox="1"/>
          <p:nvPr/>
        </p:nvSpPr>
        <p:spPr>
          <a:xfrm>
            <a:off x="225670" y="3671282"/>
            <a:ext cx="9567979" cy="461665"/>
          </a:xfrm>
          <a:prstGeom prst="rect">
            <a:avLst/>
          </a:prstGeom>
          <a:noFill/>
        </p:spPr>
        <p:txBody>
          <a:bodyPr wrap="square" rtlCol="0">
            <a:spAutoFit/>
          </a:bodyPr>
          <a:lstStyle/>
          <a:p>
            <a:r>
              <a:rPr lang="en-US" sz="2400" dirty="0"/>
              <a:t>Where:</a:t>
            </a:r>
          </a:p>
        </p:txBody>
      </p:sp>
    </p:spTree>
    <p:extLst>
      <p:ext uri="{BB962C8B-B14F-4D97-AF65-F5344CB8AC3E}">
        <p14:creationId xmlns:p14="http://schemas.microsoft.com/office/powerpoint/2010/main" val="686743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1" grpId="0"/>
      <p:bldP spid="22" grpId="0"/>
      <p:bldP spid="29"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פחית 2"/>
          <p:cNvSpPr/>
          <p:nvPr/>
        </p:nvSpPr>
        <p:spPr>
          <a:xfrm rot="15240000">
            <a:off x="8618930" y="3135525"/>
            <a:ext cx="1737647" cy="1939278"/>
          </a:xfrm>
          <a:prstGeom prst="can">
            <a:avLst>
              <a:gd name="adj" fmla="val 36544"/>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8" name="אליפסה 47"/>
          <p:cNvSpPr/>
          <p:nvPr/>
        </p:nvSpPr>
        <p:spPr>
          <a:xfrm rot="20601192">
            <a:off x="9809243" y="3058835"/>
            <a:ext cx="620828" cy="1725684"/>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aphicFrame>
        <p:nvGraphicFramePr>
          <p:cNvPr id="5" name="Object 5">
            <a:extLst>
              <a:ext uri="{FF2B5EF4-FFF2-40B4-BE49-F238E27FC236}">
                <a16:creationId xmlns:a16="http://schemas.microsoft.com/office/drawing/2014/main" id="{2DF086A4-A5BF-4FF2-B89B-03E37A141A19}"/>
              </a:ext>
            </a:extLst>
          </p:cNvPr>
          <p:cNvGraphicFramePr>
            <a:graphicFrameLocks noChangeAspect="1"/>
          </p:cNvGraphicFramePr>
          <p:nvPr>
            <p:extLst>
              <p:ext uri="{D42A27DB-BD31-4B8C-83A1-F6EECF244321}">
                <p14:modId xmlns:p14="http://schemas.microsoft.com/office/powerpoint/2010/main" val="2395577358"/>
              </p:ext>
            </p:extLst>
          </p:nvPr>
        </p:nvGraphicFramePr>
        <p:xfrm>
          <a:off x="6301555" y="3055180"/>
          <a:ext cx="2185095" cy="3581181"/>
        </p:xfrm>
        <a:graphic>
          <a:graphicData uri="http://schemas.openxmlformats.org/presentationml/2006/ole">
            <mc:AlternateContent xmlns:mc="http://schemas.openxmlformats.org/markup-compatibility/2006">
              <mc:Choice xmlns:v="urn:schemas-microsoft-com:vml" Requires="v">
                <p:oleObj spid="_x0000_s179274" name="Visio" r:id="rId4" imgW="800842" imgH="1306749" progId="Visio.Drawing.11">
                  <p:embed/>
                </p:oleObj>
              </mc:Choice>
              <mc:Fallback>
                <p:oleObj name="Visio" r:id="rId4" imgW="800842" imgH="1306749" progId="Visio.Drawing.11">
                  <p:embed/>
                  <p:pic>
                    <p:nvPicPr>
                      <p:cNvPr id="5" name="Object 5">
                        <a:extLst>
                          <a:ext uri="{FF2B5EF4-FFF2-40B4-BE49-F238E27FC236}">
                            <a16:creationId xmlns:a16="http://schemas.microsoft.com/office/drawing/2014/main" id="{2DF086A4-A5BF-4FF2-B89B-03E37A141A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1555" y="3055180"/>
                        <a:ext cx="2185095" cy="3581181"/>
                      </a:xfrm>
                      <a:prstGeom prst="rect">
                        <a:avLst/>
                      </a:prstGeom>
                      <a:noFill/>
                      <a:ln>
                        <a:noFill/>
                      </a:ln>
                      <a:effectLst/>
                    </p:spPr>
                  </p:pic>
                </p:oleObj>
              </mc:Fallback>
            </mc:AlternateContent>
          </a:graphicData>
        </a:graphic>
      </p:graphicFrame>
      <p:sp>
        <p:nvSpPr>
          <p:cNvPr id="133" name="Object 24">
            <a:extLst>
              <a:ext uri="{FF2B5EF4-FFF2-40B4-BE49-F238E27FC236}">
                <a16:creationId xmlns:a16="http://schemas.microsoft.com/office/drawing/2014/main" id="{E07B2E38-729F-453E-BC52-160C21F47A93}"/>
              </a:ext>
            </a:extLst>
          </p:cNvPr>
          <p:cNvSpPr txBox="1"/>
          <p:nvPr/>
        </p:nvSpPr>
        <p:spPr bwMode="auto">
          <a:xfrm>
            <a:off x="7301112" y="4527305"/>
            <a:ext cx="269746" cy="286361"/>
          </a:xfrm>
          <a:prstGeom prst="rect">
            <a:avLst/>
          </a:prstGeom>
          <a:noFill/>
          <a:ln>
            <a:solidFill>
              <a:schemeClr val="tx1"/>
            </a:solidFill>
          </a:ln>
        </p:spPr>
        <p:txBody>
          <a:bodyPr>
            <a:noAutofit/>
          </a:bodyPr>
          <a:lstStyle/>
          <a:p>
            <a:endParaRPr lang="en-US" sz="2400" dirty="0">
              <a:solidFill>
                <a:srgbClr val="FFFF00"/>
              </a:solidFill>
            </a:endParaRPr>
          </a:p>
        </p:txBody>
      </p:sp>
      <p:sp>
        <p:nvSpPr>
          <p:cNvPr id="20" name="צורה חופשית 19"/>
          <p:cNvSpPr/>
          <p:nvPr/>
        </p:nvSpPr>
        <p:spPr>
          <a:xfrm>
            <a:off x="7334768" y="4410366"/>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5" name="צורה חופשית 74"/>
          <p:cNvSpPr/>
          <p:nvPr/>
        </p:nvSpPr>
        <p:spPr>
          <a:xfrm>
            <a:off x="7397884" y="4453183"/>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6" name="צורה חופשית 75"/>
          <p:cNvSpPr/>
          <p:nvPr/>
        </p:nvSpPr>
        <p:spPr>
          <a:xfrm>
            <a:off x="7456816" y="4495195"/>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8" name="צורה חופשית 77"/>
          <p:cNvSpPr/>
          <p:nvPr/>
        </p:nvSpPr>
        <p:spPr>
          <a:xfrm>
            <a:off x="7511334" y="4534316"/>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0" name="צורה חופשית 79"/>
          <p:cNvSpPr/>
          <p:nvPr/>
        </p:nvSpPr>
        <p:spPr>
          <a:xfrm>
            <a:off x="7091878" y="4238074"/>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1" name="צורה חופשית 80"/>
          <p:cNvSpPr/>
          <p:nvPr/>
        </p:nvSpPr>
        <p:spPr>
          <a:xfrm>
            <a:off x="7154994" y="4280891"/>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2" name="צורה חופשית 81"/>
          <p:cNvSpPr/>
          <p:nvPr/>
        </p:nvSpPr>
        <p:spPr>
          <a:xfrm>
            <a:off x="7217101" y="4326078"/>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4" name="צורה חופשית 83"/>
          <p:cNvSpPr/>
          <p:nvPr/>
        </p:nvSpPr>
        <p:spPr>
          <a:xfrm>
            <a:off x="7276381" y="4369961"/>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9" name="צורה חופשית 88"/>
          <p:cNvSpPr/>
          <p:nvPr/>
        </p:nvSpPr>
        <p:spPr>
          <a:xfrm>
            <a:off x="7094434" y="4144790"/>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0" name="צורה חופשית 89"/>
          <p:cNvSpPr/>
          <p:nvPr/>
        </p:nvSpPr>
        <p:spPr>
          <a:xfrm>
            <a:off x="7157550" y="4187607"/>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1" name="צורה חופשית 90"/>
          <p:cNvSpPr/>
          <p:nvPr/>
        </p:nvSpPr>
        <p:spPr>
          <a:xfrm>
            <a:off x="7216482" y="4229619"/>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E6E67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3" name="צורה חופשית 92"/>
          <p:cNvSpPr/>
          <p:nvPr/>
        </p:nvSpPr>
        <p:spPr>
          <a:xfrm>
            <a:off x="7275762" y="4273502"/>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D3E3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4" name="צורה חופשית 93"/>
          <p:cNvSpPr/>
          <p:nvPr/>
        </p:nvSpPr>
        <p:spPr>
          <a:xfrm>
            <a:off x="7333906" y="4315043"/>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5" name="צורה חופשית 94"/>
          <p:cNvSpPr/>
          <p:nvPr/>
        </p:nvSpPr>
        <p:spPr>
          <a:xfrm>
            <a:off x="7397022" y="4357860"/>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6" name="צורה חופשית 95"/>
          <p:cNvSpPr/>
          <p:nvPr/>
        </p:nvSpPr>
        <p:spPr>
          <a:xfrm>
            <a:off x="7455954" y="4399872"/>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E6E67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2" name="צורה חופשית 101"/>
          <p:cNvSpPr/>
          <p:nvPr/>
        </p:nvSpPr>
        <p:spPr>
          <a:xfrm>
            <a:off x="7515234" y="4443755"/>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D3E3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3" name="צורה חופשית 102"/>
          <p:cNvSpPr/>
          <p:nvPr/>
        </p:nvSpPr>
        <p:spPr>
          <a:xfrm>
            <a:off x="7094434" y="4049679"/>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9" name="צורה חופשית 108"/>
          <p:cNvSpPr/>
          <p:nvPr/>
        </p:nvSpPr>
        <p:spPr>
          <a:xfrm>
            <a:off x="7214486" y="4133823"/>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2" name="צורה חופשית 111"/>
          <p:cNvSpPr/>
          <p:nvPr/>
        </p:nvSpPr>
        <p:spPr>
          <a:xfrm>
            <a:off x="7272587" y="4175216"/>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E7DC9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4" name="צורה חופשית 113"/>
          <p:cNvSpPr/>
          <p:nvPr/>
        </p:nvSpPr>
        <p:spPr>
          <a:xfrm>
            <a:off x="7149894" y="4089581"/>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EBA8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6" name="צורה חופשית 115"/>
          <p:cNvSpPr/>
          <p:nvPr/>
        </p:nvSpPr>
        <p:spPr>
          <a:xfrm>
            <a:off x="7336672" y="4217514"/>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7" name="צורה חופשית 116"/>
          <p:cNvSpPr/>
          <p:nvPr/>
        </p:nvSpPr>
        <p:spPr>
          <a:xfrm>
            <a:off x="7456724" y="4301658"/>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8" name="צורה חופשית 117"/>
          <p:cNvSpPr/>
          <p:nvPr/>
        </p:nvSpPr>
        <p:spPr>
          <a:xfrm>
            <a:off x="7514825" y="4343051"/>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E7DC9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9" name="צורה חופשית 118"/>
          <p:cNvSpPr/>
          <p:nvPr/>
        </p:nvSpPr>
        <p:spPr>
          <a:xfrm>
            <a:off x="7392132" y="4257416"/>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EBA8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4" name="TextBox 123"/>
          <p:cNvSpPr txBox="1"/>
          <p:nvPr/>
        </p:nvSpPr>
        <p:spPr>
          <a:xfrm>
            <a:off x="6861256" y="3052146"/>
            <a:ext cx="3306464" cy="830997"/>
          </a:xfrm>
          <a:prstGeom prst="rect">
            <a:avLst/>
          </a:prstGeom>
          <a:noFill/>
        </p:spPr>
        <p:txBody>
          <a:bodyPr wrap="square" rtlCol="1">
            <a:spAutoFit/>
          </a:bodyPr>
          <a:lstStyle/>
          <a:p>
            <a:r>
              <a:rPr lang="en-US" sz="2400" dirty="0"/>
              <a:t>Interference </a:t>
            </a:r>
          </a:p>
          <a:p>
            <a:r>
              <a:rPr lang="en-US" sz="2400" dirty="0"/>
              <a:t>filters</a:t>
            </a:r>
            <a:endParaRPr lang="he-IL" sz="2400" dirty="0"/>
          </a:p>
        </p:txBody>
      </p:sp>
      <p:sp>
        <p:nvSpPr>
          <p:cNvPr id="134" name="צורה חופשית 133"/>
          <p:cNvSpPr/>
          <p:nvPr/>
        </p:nvSpPr>
        <p:spPr>
          <a:xfrm>
            <a:off x="7331635" y="4693253"/>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5" name="צורה חופשית 134"/>
          <p:cNvSpPr/>
          <p:nvPr/>
        </p:nvSpPr>
        <p:spPr>
          <a:xfrm>
            <a:off x="7394751" y="4736070"/>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6" name="צורה חופשית 135"/>
          <p:cNvSpPr/>
          <p:nvPr/>
        </p:nvSpPr>
        <p:spPr>
          <a:xfrm>
            <a:off x="7453683" y="4778082"/>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7" name="צורה חופשית 136"/>
          <p:cNvSpPr/>
          <p:nvPr/>
        </p:nvSpPr>
        <p:spPr>
          <a:xfrm>
            <a:off x="7508201" y="4817203"/>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8" name="צורה חופשית 137"/>
          <p:cNvSpPr/>
          <p:nvPr/>
        </p:nvSpPr>
        <p:spPr>
          <a:xfrm>
            <a:off x="7330773" y="4597930"/>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9" name="צורה חופשית 138"/>
          <p:cNvSpPr/>
          <p:nvPr/>
        </p:nvSpPr>
        <p:spPr>
          <a:xfrm>
            <a:off x="7393889" y="4640747"/>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0" name="צורה חופשית 139"/>
          <p:cNvSpPr/>
          <p:nvPr/>
        </p:nvSpPr>
        <p:spPr>
          <a:xfrm>
            <a:off x="7452821" y="4682759"/>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E6E67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1" name="צורה חופשית 140"/>
          <p:cNvSpPr/>
          <p:nvPr/>
        </p:nvSpPr>
        <p:spPr>
          <a:xfrm>
            <a:off x="7512101" y="4726642"/>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D3E3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2" name="צורה חופשית 141"/>
          <p:cNvSpPr/>
          <p:nvPr/>
        </p:nvSpPr>
        <p:spPr>
          <a:xfrm>
            <a:off x="7333539" y="4500401"/>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3" name="צורה חופשית 142"/>
          <p:cNvSpPr/>
          <p:nvPr/>
        </p:nvSpPr>
        <p:spPr>
          <a:xfrm>
            <a:off x="7453591" y="4584545"/>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4" name="צורה חופשית 143"/>
          <p:cNvSpPr/>
          <p:nvPr/>
        </p:nvSpPr>
        <p:spPr>
          <a:xfrm>
            <a:off x="7511692" y="4625938"/>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E7DC9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5" name="צורה חופשית 144"/>
          <p:cNvSpPr/>
          <p:nvPr/>
        </p:nvSpPr>
        <p:spPr>
          <a:xfrm>
            <a:off x="7388999" y="4540303"/>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EBA8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6" name="צורה חופשית 145"/>
          <p:cNvSpPr/>
          <p:nvPr/>
        </p:nvSpPr>
        <p:spPr>
          <a:xfrm>
            <a:off x="7093475" y="4528520"/>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7" name="צורה חופשית 146"/>
          <p:cNvSpPr/>
          <p:nvPr/>
        </p:nvSpPr>
        <p:spPr>
          <a:xfrm>
            <a:off x="7156591" y="4571337"/>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8" name="צורה חופשית 147"/>
          <p:cNvSpPr/>
          <p:nvPr/>
        </p:nvSpPr>
        <p:spPr>
          <a:xfrm>
            <a:off x="7215523" y="4613349"/>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9" name="צורה חופשית 148"/>
          <p:cNvSpPr/>
          <p:nvPr/>
        </p:nvSpPr>
        <p:spPr>
          <a:xfrm>
            <a:off x="7270041" y="4652470"/>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0" name="צורה חופשית 149"/>
          <p:cNvSpPr/>
          <p:nvPr/>
        </p:nvSpPr>
        <p:spPr>
          <a:xfrm>
            <a:off x="7092613" y="4433197"/>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1" name="צורה חופשית 150"/>
          <p:cNvSpPr/>
          <p:nvPr/>
        </p:nvSpPr>
        <p:spPr>
          <a:xfrm>
            <a:off x="7155729" y="4476014"/>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2" name="צורה חופשית 151"/>
          <p:cNvSpPr/>
          <p:nvPr/>
        </p:nvSpPr>
        <p:spPr>
          <a:xfrm>
            <a:off x="7214661" y="4518026"/>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E6E67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3" name="צורה חופשית 152"/>
          <p:cNvSpPr/>
          <p:nvPr/>
        </p:nvSpPr>
        <p:spPr>
          <a:xfrm>
            <a:off x="7273941" y="4561909"/>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D3E3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4" name="צורה חופשית 153"/>
          <p:cNvSpPr/>
          <p:nvPr/>
        </p:nvSpPr>
        <p:spPr>
          <a:xfrm>
            <a:off x="7095379" y="4335668"/>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5" name="צורה חופשית 154"/>
          <p:cNvSpPr/>
          <p:nvPr/>
        </p:nvSpPr>
        <p:spPr>
          <a:xfrm>
            <a:off x="7215431" y="4419812"/>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6" name="צורה חופשית 155"/>
          <p:cNvSpPr/>
          <p:nvPr/>
        </p:nvSpPr>
        <p:spPr>
          <a:xfrm>
            <a:off x="7273532" y="4461205"/>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E7DC9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7" name="צורה חופשית 156"/>
          <p:cNvSpPr/>
          <p:nvPr/>
        </p:nvSpPr>
        <p:spPr>
          <a:xfrm>
            <a:off x="7150839" y="4375570"/>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EBA8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9" name="צורה חופשית 158"/>
          <p:cNvSpPr/>
          <p:nvPr/>
        </p:nvSpPr>
        <p:spPr>
          <a:xfrm>
            <a:off x="7455455" y="4776772"/>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0" name="צורה חופשית 159"/>
          <p:cNvSpPr/>
          <p:nvPr/>
        </p:nvSpPr>
        <p:spPr>
          <a:xfrm>
            <a:off x="7509973" y="4815893"/>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1" name="צורה חופשית 160"/>
          <p:cNvSpPr/>
          <p:nvPr/>
        </p:nvSpPr>
        <p:spPr>
          <a:xfrm>
            <a:off x="7330274" y="4974830"/>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2" name="צורה חופשית 161"/>
          <p:cNvSpPr/>
          <p:nvPr/>
        </p:nvSpPr>
        <p:spPr>
          <a:xfrm>
            <a:off x="7393390" y="5017647"/>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3" name="צורה חופשית 162"/>
          <p:cNvSpPr/>
          <p:nvPr/>
        </p:nvSpPr>
        <p:spPr>
          <a:xfrm>
            <a:off x="7452322" y="5059659"/>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4" name="צורה חופשית 163"/>
          <p:cNvSpPr/>
          <p:nvPr/>
        </p:nvSpPr>
        <p:spPr>
          <a:xfrm>
            <a:off x="7506840" y="5098780"/>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5" name="צורה חופשית 164"/>
          <p:cNvSpPr/>
          <p:nvPr/>
        </p:nvSpPr>
        <p:spPr>
          <a:xfrm>
            <a:off x="7329412" y="4879507"/>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6" name="צורה חופשית 165"/>
          <p:cNvSpPr/>
          <p:nvPr/>
        </p:nvSpPr>
        <p:spPr>
          <a:xfrm>
            <a:off x="7392528" y="4922324"/>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7" name="צורה חופשית 166"/>
          <p:cNvSpPr/>
          <p:nvPr/>
        </p:nvSpPr>
        <p:spPr>
          <a:xfrm>
            <a:off x="7451460" y="4964336"/>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E6E67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8" name="צורה חופשית 167"/>
          <p:cNvSpPr/>
          <p:nvPr/>
        </p:nvSpPr>
        <p:spPr>
          <a:xfrm>
            <a:off x="7510740" y="5008219"/>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D3E3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9" name="צורה חופשית 168"/>
          <p:cNvSpPr/>
          <p:nvPr/>
        </p:nvSpPr>
        <p:spPr>
          <a:xfrm>
            <a:off x="7332178" y="4781978"/>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0" name="צורה חופשית 169"/>
          <p:cNvSpPr/>
          <p:nvPr/>
        </p:nvSpPr>
        <p:spPr>
          <a:xfrm>
            <a:off x="7452230" y="4866122"/>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1" name="צורה חופשית 170"/>
          <p:cNvSpPr/>
          <p:nvPr/>
        </p:nvSpPr>
        <p:spPr>
          <a:xfrm>
            <a:off x="7510331" y="4907515"/>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E7DC9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2" name="צורה חופשית 171"/>
          <p:cNvSpPr/>
          <p:nvPr/>
        </p:nvSpPr>
        <p:spPr>
          <a:xfrm>
            <a:off x="7387638" y="4821880"/>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EBA8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4" name="צורה חופשית 173"/>
          <p:cNvSpPr/>
          <p:nvPr/>
        </p:nvSpPr>
        <p:spPr>
          <a:xfrm>
            <a:off x="7695094" y="4945894"/>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5" name="צורה חופשית 174"/>
          <p:cNvSpPr/>
          <p:nvPr/>
        </p:nvSpPr>
        <p:spPr>
          <a:xfrm>
            <a:off x="7749612" y="4985015"/>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6" name="צורה חופשית 175"/>
          <p:cNvSpPr/>
          <p:nvPr/>
        </p:nvSpPr>
        <p:spPr>
          <a:xfrm>
            <a:off x="7569913" y="5143952"/>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7" name="צורה חופשית 176"/>
          <p:cNvSpPr/>
          <p:nvPr/>
        </p:nvSpPr>
        <p:spPr>
          <a:xfrm>
            <a:off x="7633029" y="5186769"/>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8" name="צורה חופשית 177"/>
          <p:cNvSpPr/>
          <p:nvPr/>
        </p:nvSpPr>
        <p:spPr>
          <a:xfrm>
            <a:off x="7691961" y="5228781"/>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9" name="צורה חופשית 178"/>
          <p:cNvSpPr/>
          <p:nvPr/>
        </p:nvSpPr>
        <p:spPr>
          <a:xfrm>
            <a:off x="7746479" y="5267902"/>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0" name="צורה חופשית 179"/>
          <p:cNvSpPr/>
          <p:nvPr/>
        </p:nvSpPr>
        <p:spPr>
          <a:xfrm>
            <a:off x="7569051" y="5048629"/>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1" name="צורה חופשית 180"/>
          <p:cNvSpPr/>
          <p:nvPr/>
        </p:nvSpPr>
        <p:spPr>
          <a:xfrm>
            <a:off x="7632167" y="5091446"/>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2" name="צורה חופשית 181"/>
          <p:cNvSpPr/>
          <p:nvPr/>
        </p:nvSpPr>
        <p:spPr>
          <a:xfrm>
            <a:off x="7691099" y="5133458"/>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E6E67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3" name="צורה חופשית 182"/>
          <p:cNvSpPr/>
          <p:nvPr/>
        </p:nvSpPr>
        <p:spPr>
          <a:xfrm>
            <a:off x="7750379" y="5177341"/>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D3E3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4" name="צורה חופשית 183"/>
          <p:cNvSpPr/>
          <p:nvPr/>
        </p:nvSpPr>
        <p:spPr>
          <a:xfrm>
            <a:off x="7571817" y="4951100"/>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5" name="צורה חופשית 184"/>
          <p:cNvSpPr/>
          <p:nvPr/>
        </p:nvSpPr>
        <p:spPr>
          <a:xfrm>
            <a:off x="7691869" y="5035244"/>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6" name="צורה חופשית 185"/>
          <p:cNvSpPr/>
          <p:nvPr/>
        </p:nvSpPr>
        <p:spPr>
          <a:xfrm>
            <a:off x="7749970" y="5076637"/>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E7DC9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7" name="צורה חופשית 186"/>
          <p:cNvSpPr/>
          <p:nvPr/>
        </p:nvSpPr>
        <p:spPr>
          <a:xfrm>
            <a:off x="7627277" y="4991002"/>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EBA8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9" name="צורה חופשית 188"/>
          <p:cNvSpPr/>
          <p:nvPr/>
        </p:nvSpPr>
        <p:spPr>
          <a:xfrm>
            <a:off x="7695302" y="4659147"/>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90" name="צורה חופשית 189"/>
          <p:cNvSpPr/>
          <p:nvPr/>
        </p:nvSpPr>
        <p:spPr>
          <a:xfrm>
            <a:off x="7749820" y="4698268"/>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91" name="צורה חופשית 190"/>
          <p:cNvSpPr/>
          <p:nvPr/>
        </p:nvSpPr>
        <p:spPr>
          <a:xfrm>
            <a:off x="7570121" y="4857205"/>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92" name="צורה חופשית 191"/>
          <p:cNvSpPr/>
          <p:nvPr/>
        </p:nvSpPr>
        <p:spPr>
          <a:xfrm>
            <a:off x="7633237" y="4900022"/>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94" name="צורה חופשית 193"/>
          <p:cNvSpPr/>
          <p:nvPr/>
        </p:nvSpPr>
        <p:spPr>
          <a:xfrm>
            <a:off x="7692169" y="4942034"/>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95" name="צורה חופשית 194"/>
          <p:cNvSpPr/>
          <p:nvPr/>
        </p:nvSpPr>
        <p:spPr>
          <a:xfrm>
            <a:off x="7746687" y="4981155"/>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96" name="צורה חופשית 195"/>
          <p:cNvSpPr/>
          <p:nvPr/>
        </p:nvSpPr>
        <p:spPr>
          <a:xfrm>
            <a:off x="7569259" y="4761882"/>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98" name="צורה חופשית 197"/>
          <p:cNvSpPr/>
          <p:nvPr/>
        </p:nvSpPr>
        <p:spPr>
          <a:xfrm>
            <a:off x="7632375" y="4804699"/>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99" name="צורה חופשית 198"/>
          <p:cNvSpPr/>
          <p:nvPr/>
        </p:nvSpPr>
        <p:spPr>
          <a:xfrm>
            <a:off x="7691307" y="4846711"/>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E6E67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00" name="צורה חופשית 199"/>
          <p:cNvSpPr/>
          <p:nvPr/>
        </p:nvSpPr>
        <p:spPr>
          <a:xfrm>
            <a:off x="7750587" y="4890594"/>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D3E3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01" name="צורה חופשית 200"/>
          <p:cNvSpPr/>
          <p:nvPr/>
        </p:nvSpPr>
        <p:spPr>
          <a:xfrm>
            <a:off x="7572025" y="4664353"/>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02" name="צורה חופשית 201"/>
          <p:cNvSpPr/>
          <p:nvPr/>
        </p:nvSpPr>
        <p:spPr>
          <a:xfrm>
            <a:off x="7692077" y="4748497"/>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03" name="צורה חופשית 202"/>
          <p:cNvSpPr/>
          <p:nvPr/>
        </p:nvSpPr>
        <p:spPr>
          <a:xfrm>
            <a:off x="7750178" y="4789890"/>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E7DC9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04" name="צורה חופשית 203"/>
          <p:cNvSpPr/>
          <p:nvPr/>
        </p:nvSpPr>
        <p:spPr>
          <a:xfrm>
            <a:off x="7632247" y="4706636"/>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EBA8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08" name="צורה חופשית 207"/>
          <p:cNvSpPr/>
          <p:nvPr/>
        </p:nvSpPr>
        <p:spPr>
          <a:xfrm>
            <a:off x="7572662" y="4571085"/>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09" name="צורה חופשית 208"/>
          <p:cNvSpPr/>
          <p:nvPr/>
        </p:nvSpPr>
        <p:spPr>
          <a:xfrm>
            <a:off x="7635778" y="4613902"/>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10" name="צורה חופשית 209"/>
          <p:cNvSpPr/>
          <p:nvPr/>
        </p:nvSpPr>
        <p:spPr>
          <a:xfrm>
            <a:off x="7694710" y="4655914"/>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11" name="צורה חופשית 210"/>
          <p:cNvSpPr/>
          <p:nvPr/>
        </p:nvSpPr>
        <p:spPr>
          <a:xfrm>
            <a:off x="7749228" y="4695035"/>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12" name="צורה חופשית 211"/>
          <p:cNvSpPr/>
          <p:nvPr/>
        </p:nvSpPr>
        <p:spPr>
          <a:xfrm>
            <a:off x="7571800" y="4475762"/>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13" name="צורה חופשית 212"/>
          <p:cNvSpPr/>
          <p:nvPr/>
        </p:nvSpPr>
        <p:spPr>
          <a:xfrm>
            <a:off x="7634916" y="4518579"/>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14" name="צורה חופשית 213"/>
          <p:cNvSpPr/>
          <p:nvPr/>
        </p:nvSpPr>
        <p:spPr>
          <a:xfrm>
            <a:off x="7693848" y="4560591"/>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E6E67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15" name="צורה חופשית 214"/>
          <p:cNvSpPr/>
          <p:nvPr/>
        </p:nvSpPr>
        <p:spPr>
          <a:xfrm>
            <a:off x="7753128" y="4604474"/>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D3E3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16" name="צורה חופשית 215"/>
          <p:cNvSpPr/>
          <p:nvPr/>
        </p:nvSpPr>
        <p:spPr>
          <a:xfrm>
            <a:off x="7574566" y="4378233"/>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17" name="צורה חופשית 216"/>
          <p:cNvSpPr/>
          <p:nvPr/>
        </p:nvSpPr>
        <p:spPr>
          <a:xfrm>
            <a:off x="7694618" y="4462377"/>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18" name="צורה חופשית 217"/>
          <p:cNvSpPr/>
          <p:nvPr/>
        </p:nvSpPr>
        <p:spPr>
          <a:xfrm>
            <a:off x="7752719" y="4503770"/>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E7DC9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19" name="צורה חופשית 218"/>
          <p:cNvSpPr/>
          <p:nvPr/>
        </p:nvSpPr>
        <p:spPr>
          <a:xfrm>
            <a:off x="7634788" y="4415754"/>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EBA8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21" name="צורה חופשית 220"/>
          <p:cNvSpPr/>
          <p:nvPr/>
        </p:nvSpPr>
        <p:spPr>
          <a:xfrm>
            <a:off x="7218890" y="4611616"/>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22" name="צורה חופשית 221"/>
          <p:cNvSpPr/>
          <p:nvPr/>
        </p:nvSpPr>
        <p:spPr>
          <a:xfrm>
            <a:off x="7273408" y="4650737"/>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23" name="צורה חופשית 222"/>
          <p:cNvSpPr/>
          <p:nvPr/>
        </p:nvSpPr>
        <p:spPr>
          <a:xfrm>
            <a:off x="7093709" y="4809674"/>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24" name="צורה חופשית 223"/>
          <p:cNvSpPr/>
          <p:nvPr/>
        </p:nvSpPr>
        <p:spPr>
          <a:xfrm>
            <a:off x="7156825" y="4852491"/>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25" name="צורה חופשית 224"/>
          <p:cNvSpPr/>
          <p:nvPr/>
        </p:nvSpPr>
        <p:spPr>
          <a:xfrm>
            <a:off x="7215757" y="4894503"/>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26" name="צורה חופשית 225"/>
          <p:cNvSpPr/>
          <p:nvPr/>
        </p:nvSpPr>
        <p:spPr>
          <a:xfrm>
            <a:off x="7270275" y="4933624"/>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27" name="צורה חופשית 226"/>
          <p:cNvSpPr/>
          <p:nvPr/>
        </p:nvSpPr>
        <p:spPr>
          <a:xfrm>
            <a:off x="7092847" y="4714351"/>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28" name="צורה חופשית 227"/>
          <p:cNvSpPr/>
          <p:nvPr/>
        </p:nvSpPr>
        <p:spPr>
          <a:xfrm>
            <a:off x="7155963" y="4757168"/>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29" name="צורה חופשית 228"/>
          <p:cNvSpPr/>
          <p:nvPr/>
        </p:nvSpPr>
        <p:spPr>
          <a:xfrm>
            <a:off x="7214895" y="4799180"/>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E6E67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30" name="צורה חופשית 229"/>
          <p:cNvSpPr/>
          <p:nvPr/>
        </p:nvSpPr>
        <p:spPr>
          <a:xfrm>
            <a:off x="7274175" y="4843063"/>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D3E3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31" name="צורה חופשית 230"/>
          <p:cNvSpPr/>
          <p:nvPr/>
        </p:nvSpPr>
        <p:spPr>
          <a:xfrm>
            <a:off x="7095613" y="4616822"/>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32" name="צורה חופשית 231"/>
          <p:cNvSpPr/>
          <p:nvPr/>
        </p:nvSpPr>
        <p:spPr>
          <a:xfrm>
            <a:off x="7215665" y="4700966"/>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33" name="צורה חופשית 232"/>
          <p:cNvSpPr/>
          <p:nvPr/>
        </p:nvSpPr>
        <p:spPr>
          <a:xfrm>
            <a:off x="7273766" y="4742359"/>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E7DC9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34" name="צורה חופשית 233"/>
          <p:cNvSpPr/>
          <p:nvPr/>
        </p:nvSpPr>
        <p:spPr>
          <a:xfrm>
            <a:off x="7151073" y="4656724"/>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EBA8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33" name="אליפסה 332"/>
          <p:cNvSpPr/>
          <p:nvPr/>
        </p:nvSpPr>
        <p:spPr>
          <a:xfrm>
            <a:off x="7389458" y="4660701"/>
            <a:ext cx="501926" cy="450617"/>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40" name="TextBox 339"/>
          <p:cNvSpPr txBox="1"/>
          <p:nvPr/>
        </p:nvSpPr>
        <p:spPr>
          <a:xfrm>
            <a:off x="7465170" y="2573299"/>
            <a:ext cx="3445155" cy="461665"/>
          </a:xfrm>
          <a:prstGeom prst="rect">
            <a:avLst/>
          </a:prstGeom>
          <a:noFill/>
        </p:spPr>
        <p:txBody>
          <a:bodyPr wrap="square" rtlCol="1">
            <a:spAutoFit/>
          </a:bodyPr>
          <a:lstStyle/>
          <a:p>
            <a:r>
              <a:rPr lang="en-US" sz="2400" dirty="0">
                <a:solidFill>
                  <a:srgbClr val="C00000"/>
                </a:solidFill>
              </a:rPr>
              <a:t>1</a:t>
            </a:r>
            <a:r>
              <a:rPr lang="en-US" sz="2400" baseline="30000" dirty="0">
                <a:solidFill>
                  <a:srgbClr val="C00000"/>
                </a:solidFill>
              </a:rPr>
              <a:t>st</a:t>
            </a:r>
            <a:r>
              <a:rPr lang="en-US" sz="2400" dirty="0">
                <a:solidFill>
                  <a:srgbClr val="C00000"/>
                </a:solidFill>
              </a:rPr>
              <a:t> order Lens reflections</a:t>
            </a:r>
            <a:endParaRPr lang="he-IL" sz="2400" dirty="0">
              <a:solidFill>
                <a:srgbClr val="C00000"/>
              </a:solidFill>
            </a:endParaRPr>
          </a:p>
        </p:txBody>
      </p:sp>
      <p:sp>
        <p:nvSpPr>
          <p:cNvPr id="357" name="אליפסה 356"/>
          <p:cNvSpPr/>
          <p:nvPr/>
        </p:nvSpPr>
        <p:spPr>
          <a:xfrm>
            <a:off x="7217246" y="4227172"/>
            <a:ext cx="533882" cy="494974"/>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aphicFrame>
        <p:nvGraphicFramePr>
          <p:cNvPr id="6" name="Object 8">
            <a:extLst>
              <a:ext uri="{FF2B5EF4-FFF2-40B4-BE49-F238E27FC236}">
                <a16:creationId xmlns:a16="http://schemas.microsoft.com/office/drawing/2014/main" id="{2E22E736-41C7-485E-B150-89AD39E1A0E7}"/>
              </a:ext>
            </a:extLst>
          </p:cNvPr>
          <p:cNvGraphicFramePr>
            <a:graphicFrameLocks noChangeAspect="1"/>
          </p:cNvGraphicFramePr>
          <p:nvPr>
            <p:extLst>
              <p:ext uri="{D42A27DB-BD31-4B8C-83A1-F6EECF244321}">
                <p14:modId xmlns:p14="http://schemas.microsoft.com/office/powerpoint/2010/main" val="922179993"/>
              </p:ext>
            </p:extLst>
          </p:nvPr>
        </p:nvGraphicFramePr>
        <p:xfrm>
          <a:off x="9309814" y="3527560"/>
          <a:ext cx="665089" cy="1041676"/>
        </p:xfrm>
        <a:graphic>
          <a:graphicData uri="http://schemas.openxmlformats.org/presentationml/2006/ole">
            <mc:AlternateContent xmlns:mc="http://schemas.openxmlformats.org/markup-compatibility/2006">
              <mc:Choice xmlns:v="urn:schemas-microsoft-com:vml" Requires="v">
                <p:oleObj spid="_x0000_s179275" name="Visio" r:id="rId6" imgW="447220" imgH="701202" progId="Visio.Drawing.11">
                  <p:embed/>
                </p:oleObj>
              </mc:Choice>
              <mc:Fallback>
                <p:oleObj name="Visio" r:id="rId6" imgW="447220" imgH="701202" progId="Visio.Drawing.11">
                  <p:embed/>
                  <p:pic>
                    <p:nvPicPr>
                      <p:cNvPr id="6" name="Object 8">
                        <a:extLst>
                          <a:ext uri="{FF2B5EF4-FFF2-40B4-BE49-F238E27FC236}">
                            <a16:creationId xmlns:a16="http://schemas.microsoft.com/office/drawing/2014/main" id="{2E22E736-41C7-485E-B150-89AD39E1A0E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09814" y="3527560"/>
                        <a:ext cx="665089" cy="10416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173" name="Object 9">
            <a:extLst>
              <a:ext uri="{FF2B5EF4-FFF2-40B4-BE49-F238E27FC236}">
                <a16:creationId xmlns:a16="http://schemas.microsoft.com/office/drawing/2014/main" id="{006061F3-F620-4148-B1BE-FE51AFEFC703}"/>
              </a:ext>
            </a:extLst>
          </p:cNvPr>
          <p:cNvGraphicFramePr>
            <a:graphicFrameLocks noChangeAspect="1"/>
          </p:cNvGraphicFramePr>
          <p:nvPr>
            <p:extLst>
              <p:ext uri="{D42A27DB-BD31-4B8C-83A1-F6EECF244321}">
                <p14:modId xmlns:p14="http://schemas.microsoft.com/office/powerpoint/2010/main" val="3381417879"/>
              </p:ext>
            </p:extLst>
          </p:nvPr>
        </p:nvGraphicFramePr>
        <p:xfrm>
          <a:off x="8979089" y="3628306"/>
          <a:ext cx="655361" cy="1027178"/>
        </p:xfrm>
        <a:graphic>
          <a:graphicData uri="http://schemas.openxmlformats.org/presentationml/2006/ole">
            <mc:AlternateContent xmlns:mc="http://schemas.openxmlformats.org/markup-compatibility/2006">
              <mc:Choice xmlns:v="urn:schemas-microsoft-com:vml" Requires="v">
                <p:oleObj spid="_x0000_s179276" name="Visio" r:id="rId8" imgW="447220" imgH="701202" progId="Visio.Drawing.11">
                  <p:embed/>
                </p:oleObj>
              </mc:Choice>
              <mc:Fallback>
                <p:oleObj name="Visio" r:id="rId8" imgW="447220" imgH="701202" progId="Visio.Drawing.11">
                  <p:embed/>
                  <p:pic>
                    <p:nvPicPr>
                      <p:cNvPr id="173" name="Object 9">
                        <a:extLst>
                          <a:ext uri="{FF2B5EF4-FFF2-40B4-BE49-F238E27FC236}">
                            <a16:creationId xmlns:a16="http://schemas.microsoft.com/office/drawing/2014/main" id="{006061F3-F620-4148-B1BE-FE51AFEFC70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79089" y="3628306"/>
                        <a:ext cx="655361" cy="10271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7" name="Object 9">
            <a:extLst>
              <a:ext uri="{FF2B5EF4-FFF2-40B4-BE49-F238E27FC236}">
                <a16:creationId xmlns:a16="http://schemas.microsoft.com/office/drawing/2014/main" id="{006061F3-F620-4148-B1BE-FE51AFEFC703}"/>
              </a:ext>
            </a:extLst>
          </p:cNvPr>
          <p:cNvGraphicFramePr>
            <a:graphicFrameLocks noChangeAspect="1"/>
          </p:cNvGraphicFramePr>
          <p:nvPr>
            <p:extLst>
              <p:ext uri="{D42A27DB-BD31-4B8C-83A1-F6EECF244321}">
                <p14:modId xmlns:p14="http://schemas.microsoft.com/office/powerpoint/2010/main" val="4107910153"/>
              </p:ext>
            </p:extLst>
          </p:nvPr>
        </p:nvGraphicFramePr>
        <p:xfrm>
          <a:off x="8462314" y="3669046"/>
          <a:ext cx="777875" cy="1219200"/>
        </p:xfrm>
        <a:graphic>
          <a:graphicData uri="http://schemas.openxmlformats.org/presentationml/2006/ole">
            <mc:AlternateContent xmlns:mc="http://schemas.openxmlformats.org/markup-compatibility/2006">
              <mc:Choice xmlns:v="urn:schemas-microsoft-com:vml" Requires="v">
                <p:oleObj spid="_x0000_s179277" name="Visio" r:id="rId9" imgW="447220" imgH="701202" progId="Visio.Drawing.11">
                  <p:embed/>
                </p:oleObj>
              </mc:Choice>
              <mc:Fallback>
                <p:oleObj name="Visio" r:id="rId9" imgW="447220" imgH="701202" progId="Visio.Drawing.11">
                  <p:embed/>
                  <p:pic>
                    <p:nvPicPr>
                      <p:cNvPr id="7" name="Object 9">
                        <a:extLst>
                          <a:ext uri="{FF2B5EF4-FFF2-40B4-BE49-F238E27FC236}">
                            <a16:creationId xmlns:a16="http://schemas.microsoft.com/office/drawing/2014/main" id="{006061F3-F620-4148-B1BE-FE51AFEFC70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62314" y="3669046"/>
                        <a:ext cx="777875" cy="121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cxnSp>
        <p:nvCxnSpPr>
          <p:cNvPr id="264" name="מחבר חץ ישר 52">
            <a:extLst>
              <a:ext uri="{FF2B5EF4-FFF2-40B4-BE49-F238E27FC236}">
                <a16:creationId xmlns:a16="http://schemas.microsoft.com/office/drawing/2014/main" id="{DE0F91FB-9734-40F3-86D5-2BE4870DBAAF}"/>
              </a:ext>
            </a:extLst>
          </p:cNvPr>
          <p:cNvCxnSpPr>
            <a:cxnSpLocks/>
          </p:cNvCxnSpPr>
          <p:nvPr/>
        </p:nvCxnSpPr>
        <p:spPr>
          <a:xfrm flipV="1">
            <a:off x="8754056" y="4083007"/>
            <a:ext cx="469107" cy="195197"/>
          </a:xfrm>
          <a:prstGeom prst="straightConnector1">
            <a:avLst/>
          </a:prstGeom>
          <a:ln w="57150">
            <a:solidFill>
              <a:schemeClr val="accent4">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67" name="מחבר חץ ישר 52">
            <a:extLst>
              <a:ext uri="{FF2B5EF4-FFF2-40B4-BE49-F238E27FC236}">
                <a16:creationId xmlns:a16="http://schemas.microsoft.com/office/drawing/2014/main" id="{DE0F91FB-9734-40F3-86D5-2BE4870DBAAF}"/>
              </a:ext>
            </a:extLst>
          </p:cNvPr>
          <p:cNvCxnSpPr>
            <a:cxnSpLocks/>
          </p:cNvCxnSpPr>
          <p:nvPr/>
        </p:nvCxnSpPr>
        <p:spPr>
          <a:xfrm flipV="1">
            <a:off x="9201731" y="3931582"/>
            <a:ext cx="261168" cy="173197"/>
          </a:xfrm>
          <a:prstGeom prst="straightConnector1">
            <a:avLst/>
          </a:prstGeom>
          <a:ln w="57150">
            <a:solidFill>
              <a:schemeClr val="accent4">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6" name="מחבר חץ ישר 105">
            <a:extLst>
              <a:ext uri="{FF2B5EF4-FFF2-40B4-BE49-F238E27FC236}">
                <a16:creationId xmlns:a16="http://schemas.microsoft.com/office/drawing/2014/main" id="{7739D993-1379-48FF-9226-BD08FE8964FE}"/>
              </a:ext>
            </a:extLst>
          </p:cNvPr>
          <p:cNvCxnSpPr>
            <a:cxnSpLocks/>
          </p:cNvCxnSpPr>
          <p:nvPr/>
        </p:nvCxnSpPr>
        <p:spPr>
          <a:xfrm flipH="1">
            <a:off x="8637336" y="3939559"/>
            <a:ext cx="818167" cy="60929"/>
          </a:xfrm>
          <a:prstGeom prst="straightConnector1">
            <a:avLst/>
          </a:prstGeom>
          <a:ln w="28575">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331" name="אליפסה 330"/>
          <p:cNvSpPr/>
          <p:nvPr/>
        </p:nvSpPr>
        <p:spPr>
          <a:xfrm>
            <a:off x="8597427" y="4089582"/>
            <a:ext cx="354570" cy="348374"/>
          </a:xfrm>
          <a:prstGeom prst="ellipse">
            <a:avLst/>
          </a:prstGeom>
          <a:noFill/>
          <a:ln w="1905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44" name="אליפסה 243"/>
          <p:cNvSpPr/>
          <p:nvPr/>
        </p:nvSpPr>
        <p:spPr>
          <a:xfrm>
            <a:off x="9275315" y="3761037"/>
            <a:ext cx="354570" cy="348374"/>
          </a:xfrm>
          <a:prstGeom prst="ellipse">
            <a:avLst/>
          </a:prstGeom>
          <a:noFill/>
          <a:ln w="1905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cxnSp>
        <p:nvCxnSpPr>
          <p:cNvPr id="241" name="מחבר חץ ישר 34">
            <a:extLst>
              <a:ext uri="{FF2B5EF4-FFF2-40B4-BE49-F238E27FC236}">
                <a16:creationId xmlns:a16="http://schemas.microsoft.com/office/drawing/2014/main" id="{C5AA3177-C58B-414B-9837-96736EA435A7}"/>
              </a:ext>
            </a:extLst>
          </p:cNvPr>
          <p:cNvCxnSpPr>
            <a:cxnSpLocks/>
          </p:cNvCxnSpPr>
          <p:nvPr/>
        </p:nvCxnSpPr>
        <p:spPr>
          <a:xfrm flipH="1">
            <a:off x="9079158" y="4117757"/>
            <a:ext cx="739626" cy="337656"/>
          </a:xfrm>
          <a:prstGeom prst="straightConnector1">
            <a:avLst/>
          </a:prstGeom>
          <a:ln w="57150">
            <a:solidFill>
              <a:schemeClr val="accent4">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sp>
        <p:nvSpPr>
          <p:cNvPr id="22" name="תרשים זרימה: הכנה 21"/>
          <p:cNvSpPr/>
          <p:nvPr/>
        </p:nvSpPr>
        <p:spPr>
          <a:xfrm rot="20473250">
            <a:off x="10105070" y="3663276"/>
            <a:ext cx="169416" cy="413397"/>
          </a:xfrm>
          <a:prstGeom prst="flowChartPreparatio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cxnSp>
        <p:nvCxnSpPr>
          <p:cNvPr id="342" name="מחבר חץ ישר 341"/>
          <p:cNvCxnSpPr>
            <a:stCxn id="340" idx="2"/>
            <a:endCxn id="331" idx="0"/>
          </p:cNvCxnSpPr>
          <p:nvPr/>
        </p:nvCxnSpPr>
        <p:spPr>
          <a:xfrm flipH="1">
            <a:off x="8774712" y="3034964"/>
            <a:ext cx="413036" cy="1054618"/>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43" name="מחבר חץ ישר 105">
            <a:extLst>
              <a:ext uri="{FF2B5EF4-FFF2-40B4-BE49-F238E27FC236}">
                <a16:creationId xmlns:a16="http://schemas.microsoft.com/office/drawing/2014/main" id="{7739D993-1379-48FF-9226-BD08FE8964FE}"/>
              </a:ext>
            </a:extLst>
          </p:cNvPr>
          <p:cNvCxnSpPr>
            <a:cxnSpLocks/>
            <a:endCxn id="116" idx="2"/>
          </p:cNvCxnSpPr>
          <p:nvPr/>
        </p:nvCxnSpPr>
        <p:spPr>
          <a:xfrm flipH="1">
            <a:off x="7388464" y="3994631"/>
            <a:ext cx="1264346" cy="347328"/>
          </a:xfrm>
          <a:prstGeom prst="straightConnector1">
            <a:avLst/>
          </a:prstGeom>
          <a:ln w="28575">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56" name="מחבר חץ ישר 105">
            <a:extLst>
              <a:ext uri="{FF2B5EF4-FFF2-40B4-BE49-F238E27FC236}">
                <a16:creationId xmlns:a16="http://schemas.microsoft.com/office/drawing/2014/main" id="{7739D993-1379-48FF-9226-BD08FE8964FE}"/>
              </a:ext>
            </a:extLst>
          </p:cNvPr>
          <p:cNvCxnSpPr>
            <a:cxnSpLocks/>
            <a:endCxn id="76" idx="1"/>
          </p:cNvCxnSpPr>
          <p:nvPr/>
        </p:nvCxnSpPr>
        <p:spPr>
          <a:xfrm flipH="1">
            <a:off x="7510425" y="4269883"/>
            <a:ext cx="1243631" cy="262789"/>
          </a:xfrm>
          <a:prstGeom prst="straightConnector1">
            <a:avLst/>
          </a:prstGeom>
          <a:ln w="28575">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58" name="מחבר חץ ישר 52">
            <a:extLst>
              <a:ext uri="{FF2B5EF4-FFF2-40B4-BE49-F238E27FC236}">
                <a16:creationId xmlns:a16="http://schemas.microsoft.com/office/drawing/2014/main" id="{DE0F91FB-9734-40F3-86D5-2BE4870DBAAF}"/>
              </a:ext>
            </a:extLst>
          </p:cNvPr>
          <p:cNvCxnSpPr>
            <a:cxnSpLocks/>
            <a:stCxn id="198" idx="3"/>
          </p:cNvCxnSpPr>
          <p:nvPr/>
        </p:nvCxnSpPr>
        <p:spPr>
          <a:xfrm flipV="1">
            <a:off x="7632375" y="4264939"/>
            <a:ext cx="1138350" cy="628731"/>
          </a:xfrm>
          <a:prstGeom prst="straightConnector1">
            <a:avLst/>
          </a:prstGeom>
          <a:ln w="57150">
            <a:solidFill>
              <a:schemeClr val="accent4">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54" name="מחבר חץ ישר 253"/>
          <p:cNvCxnSpPr>
            <a:stCxn id="340" idx="2"/>
            <a:endCxn id="244" idx="0"/>
          </p:cNvCxnSpPr>
          <p:nvPr/>
        </p:nvCxnSpPr>
        <p:spPr>
          <a:xfrm>
            <a:off x="9187748" y="3034964"/>
            <a:ext cx="264852" cy="726073"/>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42" name="מחבר חץ ישר 34">
            <a:extLst>
              <a:ext uri="{FF2B5EF4-FFF2-40B4-BE49-F238E27FC236}">
                <a16:creationId xmlns:a16="http://schemas.microsoft.com/office/drawing/2014/main" id="{C5AA3177-C58B-414B-9837-96736EA435A7}"/>
              </a:ext>
            </a:extLst>
          </p:cNvPr>
          <p:cNvCxnSpPr>
            <a:cxnSpLocks/>
            <a:endCxn id="191" idx="1"/>
          </p:cNvCxnSpPr>
          <p:nvPr/>
        </p:nvCxnSpPr>
        <p:spPr>
          <a:xfrm flipH="1">
            <a:off x="7623730" y="4422041"/>
            <a:ext cx="1520921" cy="472641"/>
          </a:xfrm>
          <a:prstGeom prst="straightConnector1">
            <a:avLst/>
          </a:prstGeom>
          <a:ln w="57150">
            <a:solidFill>
              <a:schemeClr val="accent4">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40" name="מחבר חץ ישר 32">
            <a:extLst>
              <a:ext uri="{FF2B5EF4-FFF2-40B4-BE49-F238E27FC236}">
                <a16:creationId xmlns:a16="http://schemas.microsoft.com/office/drawing/2014/main" id="{3C89B56D-B182-4B6B-BB94-8A850FDEE143}"/>
              </a:ext>
            </a:extLst>
          </p:cNvPr>
          <p:cNvCxnSpPr>
            <a:stCxn id="22" idx="3"/>
          </p:cNvCxnSpPr>
          <p:nvPr/>
        </p:nvCxnSpPr>
        <p:spPr>
          <a:xfrm flipH="1">
            <a:off x="9803257" y="3842706"/>
            <a:ext cx="466720" cy="291117"/>
          </a:xfrm>
          <a:prstGeom prst="straightConnector1">
            <a:avLst/>
          </a:prstGeom>
          <a:ln w="57150">
            <a:solidFill>
              <a:schemeClr val="accent4">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79" name="מחבר חץ ישר 32">
            <a:extLst>
              <a:ext uri="{FF2B5EF4-FFF2-40B4-BE49-F238E27FC236}">
                <a16:creationId xmlns:a16="http://schemas.microsoft.com/office/drawing/2014/main" id="{3C89B56D-B182-4B6B-BB94-8A850FDEE143}"/>
              </a:ext>
            </a:extLst>
          </p:cNvPr>
          <p:cNvCxnSpPr/>
          <p:nvPr/>
        </p:nvCxnSpPr>
        <p:spPr>
          <a:xfrm flipH="1">
            <a:off x="10392193" y="3461240"/>
            <a:ext cx="466720" cy="291117"/>
          </a:xfrm>
          <a:prstGeom prst="straightConnector1">
            <a:avLst/>
          </a:prstGeom>
          <a:ln w="57150">
            <a:solidFill>
              <a:schemeClr val="accent4">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80" name="מחבר חץ ישר 279"/>
          <p:cNvCxnSpPr/>
          <p:nvPr/>
        </p:nvCxnSpPr>
        <p:spPr>
          <a:xfrm flipH="1">
            <a:off x="7194801" y="3837113"/>
            <a:ext cx="77698" cy="27169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8" name="TextBox 157">
            <a:extLst>
              <a:ext uri="{FF2B5EF4-FFF2-40B4-BE49-F238E27FC236}">
                <a16:creationId xmlns:a16="http://schemas.microsoft.com/office/drawing/2014/main" id="{579142E0-B25E-4A23-818F-E9451ECDEFC5}"/>
              </a:ext>
            </a:extLst>
          </p:cNvPr>
          <p:cNvSpPr txBox="1">
            <a:spLocks noChangeArrowheads="1"/>
          </p:cNvSpPr>
          <p:nvPr/>
        </p:nvSpPr>
        <p:spPr bwMode="auto">
          <a:xfrm>
            <a:off x="141709" y="1506447"/>
            <a:ext cx="11557325" cy="830997"/>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fontAlgn="base">
              <a:spcBef>
                <a:spcPct val="0"/>
              </a:spcBef>
              <a:spcAft>
                <a:spcPct val="0"/>
              </a:spcAft>
              <a:defRPr>
                <a:solidFill>
                  <a:schemeClr val="tx1"/>
                </a:solidFill>
                <a:latin typeface="Corbel" panose="020B0503020204020204" pitchFamily="34" charset="0"/>
              </a:defRPr>
            </a:lvl6pPr>
            <a:lvl7pPr marL="2971800" indent="-228600" fontAlgn="base">
              <a:spcBef>
                <a:spcPct val="0"/>
              </a:spcBef>
              <a:spcAft>
                <a:spcPct val="0"/>
              </a:spcAft>
              <a:defRPr>
                <a:solidFill>
                  <a:schemeClr val="tx1"/>
                </a:solidFill>
                <a:latin typeface="Corbel" panose="020B0503020204020204" pitchFamily="34" charset="0"/>
              </a:defRPr>
            </a:lvl7pPr>
            <a:lvl8pPr marL="3429000" indent="-228600" fontAlgn="base">
              <a:spcBef>
                <a:spcPct val="0"/>
              </a:spcBef>
              <a:spcAft>
                <a:spcPct val="0"/>
              </a:spcAft>
              <a:defRPr>
                <a:solidFill>
                  <a:schemeClr val="tx1"/>
                </a:solidFill>
                <a:latin typeface="Corbel" panose="020B0503020204020204" pitchFamily="34" charset="0"/>
              </a:defRPr>
            </a:lvl8pPr>
            <a:lvl9pPr marL="3886200" indent="-228600" fontAlgn="base">
              <a:spcBef>
                <a:spcPct val="0"/>
              </a:spcBef>
              <a:spcAft>
                <a:spcPct val="0"/>
              </a:spcAft>
              <a:defRPr>
                <a:solidFill>
                  <a:schemeClr val="tx1"/>
                </a:solidFill>
                <a:latin typeface="Corbel" panose="020B0503020204020204" pitchFamily="34" charset="0"/>
              </a:defRPr>
            </a:lvl9pPr>
          </a:lstStyle>
          <a:p>
            <a:pPr>
              <a:buFont typeface="Wingdings" panose="05000000000000000000" pitchFamily="2" charset="2"/>
              <a:buChar char="q"/>
            </a:pPr>
            <a:r>
              <a:rPr lang="en-US" altLang="en-US" sz="2400" dirty="0"/>
              <a:t> </a:t>
            </a:r>
            <a:r>
              <a:rPr lang="en-US" sz="2400" dirty="0"/>
              <a:t>Regular cameras we observe a Secondary reflections</a:t>
            </a:r>
          </a:p>
          <a:p>
            <a:pPr>
              <a:buFont typeface="Wingdings" panose="05000000000000000000" pitchFamily="2" charset="2"/>
              <a:buChar char="q"/>
            </a:pPr>
            <a:r>
              <a:rPr lang="en-US" altLang="en-US" sz="2400" dirty="0">
                <a:sym typeface="Wingdings" panose="05000000000000000000" pitchFamily="2" charset="2"/>
              </a:rPr>
              <a:t>But in FIIF forms by a 1</a:t>
            </a:r>
            <a:r>
              <a:rPr lang="en-US" altLang="en-US" sz="2400" baseline="30000" dirty="0">
                <a:sym typeface="Wingdings" panose="05000000000000000000" pitchFamily="2" charset="2"/>
              </a:rPr>
              <a:t>st</a:t>
            </a:r>
            <a:r>
              <a:rPr lang="en-US" altLang="en-US" sz="2400" dirty="0">
                <a:sym typeface="Wingdings" panose="05000000000000000000" pitchFamily="2" charset="2"/>
              </a:rPr>
              <a:t> order (primary) lens reflection</a:t>
            </a:r>
          </a:p>
        </p:txBody>
      </p:sp>
      <p:sp>
        <p:nvSpPr>
          <p:cNvPr id="188" name="פחית 2">
            <a:extLst>
              <a:ext uri="{FF2B5EF4-FFF2-40B4-BE49-F238E27FC236}">
                <a16:creationId xmlns:a16="http://schemas.microsoft.com/office/drawing/2014/main" id="{DBE787CB-4BA3-4EA8-BA15-AF675903251E}"/>
              </a:ext>
            </a:extLst>
          </p:cNvPr>
          <p:cNvSpPr/>
          <p:nvPr/>
        </p:nvSpPr>
        <p:spPr>
          <a:xfrm rot="15240000">
            <a:off x="2689142" y="3054024"/>
            <a:ext cx="1737647" cy="1939278"/>
          </a:xfrm>
          <a:prstGeom prst="can">
            <a:avLst>
              <a:gd name="adj" fmla="val 36544"/>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05" name="אליפסה 47">
            <a:extLst>
              <a:ext uri="{FF2B5EF4-FFF2-40B4-BE49-F238E27FC236}">
                <a16:creationId xmlns:a16="http://schemas.microsoft.com/office/drawing/2014/main" id="{2EDC3110-B1D4-4FA4-B87A-C9B33EEC35C8}"/>
              </a:ext>
            </a:extLst>
          </p:cNvPr>
          <p:cNvSpPr/>
          <p:nvPr/>
        </p:nvSpPr>
        <p:spPr>
          <a:xfrm rot="20601192">
            <a:off x="3879455" y="2977334"/>
            <a:ext cx="620828" cy="1725684"/>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aphicFrame>
        <p:nvGraphicFramePr>
          <p:cNvPr id="207" name="Object 5">
            <a:extLst>
              <a:ext uri="{FF2B5EF4-FFF2-40B4-BE49-F238E27FC236}">
                <a16:creationId xmlns:a16="http://schemas.microsoft.com/office/drawing/2014/main" id="{5E779B58-B1B3-4C97-AC9F-EA6EAD351C85}"/>
              </a:ext>
            </a:extLst>
          </p:cNvPr>
          <p:cNvGraphicFramePr>
            <a:graphicFrameLocks noChangeAspect="1"/>
          </p:cNvGraphicFramePr>
          <p:nvPr>
            <p:extLst>
              <p:ext uri="{D42A27DB-BD31-4B8C-83A1-F6EECF244321}">
                <p14:modId xmlns:p14="http://schemas.microsoft.com/office/powerpoint/2010/main" val="202291362"/>
              </p:ext>
            </p:extLst>
          </p:nvPr>
        </p:nvGraphicFramePr>
        <p:xfrm>
          <a:off x="371767" y="2973679"/>
          <a:ext cx="2185095" cy="3581181"/>
        </p:xfrm>
        <a:graphic>
          <a:graphicData uri="http://schemas.openxmlformats.org/presentationml/2006/ole">
            <mc:AlternateContent xmlns:mc="http://schemas.openxmlformats.org/markup-compatibility/2006">
              <mc:Choice xmlns:v="urn:schemas-microsoft-com:vml" Requires="v">
                <p:oleObj spid="_x0000_s179278" name="Visio" r:id="rId4" imgW="800842" imgH="1306749" progId="Visio.Drawing.11">
                  <p:embed/>
                </p:oleObj>
              </mc:Choice>
              <mc:Fallback>
                <p:oleObj name="Visio" r:id="rId4" imgW="800842" imgH="1306749" progId="Visio.Drawing.11">
                  <p:embed/>
                  <p:pic>
                    <p:nvPicPr>
                      <p:cNvPr id="5" name="Object 5">
                        <a:extLst>
                          <a:ext uri="{FF2B5EF4-FFF2-40B4-BE49-F238E27FC236}">
                            <a16:creationId xmlns:a16="http://schemas.microsoft.com/office/drawing/2014/main" id="{2DF086A4-A5BF-4FF2-B89B-03E37A141A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767" y="2973679"/>
                        <a:ext cx="2185095" cy="3581181"/>
                      </a:xfrm>
                      <a:prstGeom prst="rect">
                        <a:avLst/>
                      </a:prstGeom>
                      <a:noFill/>
                      <a:ln>
                        <a:noFill/>
                      </a:ln>
                      <a:effectLst/>
                    </p:spPr>
                  </p:pic>
                </p:oleObj>
              </mc:Fallback>
            </mc:AlternateContent>
          </a:graphicData>
        </a:graphic>
      </p:graphicFrame>
      <p:sp>
        <p:nvSpPr>
          <p:cNvPr id="220" name="Object 24">
            <a:extLst>
              <a:ext uri="{FF2B5EF4-FFF2-40B4-BE49-F238E27FC236}">
                <a16:creationId xmlns:a16="http://schemas.microsoft.com/office/drawing/2014/main" id="{E107F643-6D51-4C7E-89D0-41726A9F3FA8}"/>
              </a:ext>
            </a:extLst>
          </p:cNvPr>
          <p:cNvSpPr txBox="1"/>
          <p:nvPr/>
        </p:nvSpPr>
        <p:spPr bwMode="auto">
          <a:xfrm>
            <a:off x="1371324" y="4445804"/>
            <a:ext cx="269746" cy="286361"/>
          </a:xfrm>
          <a:prstGeom prst="rect">
            <a:avLst/>
          </a:prstGeom>
          <a:noFill/>
          <a:ln>
            <a:solidFill>
              <a:schemeClr val="tx1"/>
            </a:solidFill>
          </a:ln>
        </p:spPr>
        <p:txBody>
          <a:bodyPr>
            <a:noAutofit/>
          </a:bodyPr>
          <a:lstStyle/>
          <a:p>
            <a:endParaRPr lang="en-US" sz="2400" dirty="0">
              <a:solidFill>
                <a:srgbClr val="FFFF00"/>
              </a:solidFill>
            </a:endParaRPr>
          </a:p>
        </p:txBody>
      </p:sp>
      <p:sp>
        <p:nvSpPr>
          <p:cNvPr id="235" name="צורה חופשית 19">
            <a:extLst>
              <a:ext uri="{FF2B5EF4-FFF2-40B4-BE49-F238E27FC236}">
                <a16:creationId xmlns:a16="http://schemas.microsoft.com/office/drawing/2014/main" id="{6E85D302-C568-4F6C-BC73-3760F5D0125E}"/>
              </a:ext>
            </a:extLst>
          </p:cNvPr>
          <p:cNvSpPr/>
          <p:nvPr/>
        </p:nvSpPr>
        <p:spPr>
          <a:xfrm>
            <a:off x="1404980" y="4328865"/>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36" name="צורה חופשית 74">
            <a:extLst>
              <a:ext uri="{FF2B5EF4-FFF2-40B4-BE49-F238E27FC236}">
                <a16:creationId xmlns:a16="http://schemas.microsoft.com/office/drawing/2014/main" id="{FE70A768-33AC-4277-A68E-7CF2ECE039D0}"/>
              </a:ext>
            </a:extLst>
          </p:cNvPr>
          <p:cNvSpPr/>
          <p:nvPr/>
        </p:nvSpPr>
        <p:spPr>
          <a:xfrm>
            <a:off x="1468096" y="4371682"/>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37" name="צורה חופשית 75">
            <a:extLst>
              <a:ext uri="{FF2B5EF4-FFF2-40B4-BE49-F238E27FC236}">
                <a16:creationId xmlns:a16="http://schemas.microsoft.com/office/drawing/2014/main" id="{E03B8E6D-309B-4DA9-8BAE-BF8480A33E24}"/>
              </a:ext>
            </a:extLst>
          </p:cNvPr>
          <p:cNvSpPr/>
          <p:nvPr/>
        </p:nvSpPr>
        <p:spPr>
          <a:xfrm>
            <a:off x="1527028" y="4413694"/>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38" name="צורה חופשית 77">
            <a:extLst>
              <a:ext uri="{FF2B5EF4-FFF2-40B4-BE49-F238E27FC236}">
                <a16:creationId xmlns:a16="http://schemas.microsoft.com/office/drawing/2014/main" id="{0B9404A5-95FE-4157-BFEF-FA0442453C9F}"/>
              </a:ext>
            </a:extLst>
          </p:cNvPr>
          <p:cNvSpPr/>
          <p:nvPr/>
        </p:nvSpPr>
        <p:spPr>
          <a:xfrm>
            <a:off x="1581546" y="4452815"/>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39" name="צורה חופשית 79">
            <a:extLst>
              <a:ext uri="{FF2B5EF4-FFF2-40B4-BE49-F238E27FC236}">
                <a16:creationId xmlns:a16="http://schemas.microsoft.com/office/drawing/2014/main" id="{3D4930F7-DE71-49ED-BAD0-8C350CAAE566}"/>
              </a:ext>
            </a:extLst>
          </p:cNvPr>
          <p:cNvSpPr/>
          <p:nvPr/>
        </p:nvSpPr>
        <p:spPr>
          <a:xfrm>
            <a:off x="1162090" y="4156573"/>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46" name="צורה חופשית 80">
            <a:extLst>
              <a:ext uri="{FF2B5EF4-FFF2-40B4-BE49-F238E27FC236}">
                <a16:creationId xmlns:a16="http://schemas.microsoft.com/office/drawing/2014/main" id="{255DD80E-BBC5-48D0-AB3F-4D3177DA80C6}"/>
              </a:ext>
            </a:extLst>
          </p:cNvPr>
          <p:cNvSpPr/>
          <p:nvPr/>
        </p:nvSpPr>
        <p:spPr>
          <a:xfrm>
            <a:off x="1225206" y="4199390"/>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47" name="צורה חופשית 81">
            <a:extLst>
              <a:ext uri="{FF2B5EF4-FFF2-40B4-BE49-F238E27FC236}">
                <a16:creationId xmlns:a16="http://schemas.microsoft.com/office/drawing/2014/main" id="{3A0CCCF2-B953-4D6D-81BB-A4B5DE238197}"/>
              </a:ext>
            </a:extLst>
          </p:cNvPr>
          <p:cNvSpPr/>
          <p:nvPr/>
        </p:nvSpPr>
        <p:spPr>
          <a:xfrm>
            <a:off x="1287313" y="4244577"/>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48" name="צורה חופשית 83">
            <a:extLst>
              <a:ext uri="{FF2B5EF4-FFF2-40B4-BE49-F238E27FC236}">
                <a16:creationId xmlns:a16="http://schemas.microsoft.com/office/drawing/2014/main" id="{696F838E-5CB1-474F-809B-ADCDA3E0634A}"/>
              </a:ext>
            </a:extLst>
          </p:cNvPr>
          <p:cNvSpPr/>
          <p:nvPr/>
        </p:nvSpPr>
        <p:spPr>
          <a:xfrm>
            <a:off x="1346593" y="4288460"/>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49" name="צורה חופשית 88">
            <a:extLst>
              <a:ext uri="{FF2B5EF4-FFF2-40B4-BE49-F238E27FC236}">
                <a16:creationId xmlns:a16="http://schemas.microsoft.com/office/drawing/2014/main" id="{FC63BE8B-CA35-48A9-B19C-23C6C5766BF4}"/>
              </a:ext>
            </a:extLst>
          </p:cNvPr>
          <p:cNvSpPr/>
          <p:nvPr/>
        </p:nvSpPr>
        <p:spPr>
          <a:xfrm>
            <a:off x="1164646" y="4063289"/>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50" name="צורה חופשית 89">
            <a:extLst>
              <a:ext uri="{FF2B5EF4-FFF2-40B4-BE49-F238E27FC236}">
                <a16:creationId xmlns:a16="http://schemas.microsoft.com/office/drawing/2014/main" id="{1D8737A3-6D73-4D76-9740-7D4C26C4D619}"/>
              </a:ext>
            </a:extLst>
          </p:cNvPr>
          <p:cNvSpPr/>
          <p:nvPr/>
        </p:nvSpPr>
        <p:spPr>
          <a:xfrm>
            <a:off x="1227762" y="4106106"/>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51" name="צורה חופשית 90">
            <a:extLst>
              <a:ext uri="{FF2B5EF4-FFF2-40B4-BE49-F238E27FC236}">
                <a16:creationId xmlns:a16="http://schemas.microsoft.com/office/drawing/2014/main" id="{A6BEADD0-D9C9-4AC1-97DE-027BBD544CAD}"/>
              </a:ext>
            </a:extLst>
          </p:cNvPr>
          <p:cNvSpPr/>
          <p:nvPr/>
        </p:nvSpPr>
        <p:spPr>
          <a:xfrm>
            <a:off x="1286694" y="4148118"/>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E6E67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52" name="צורה חופשית 92">
            <a:extLst>
              <a:ext uri="{FF2B5EF4-FFF2-40B4-BE49-F238E27FC236}">
                <a16:creationId xmlns:a16="http://schemas.microsoft.com/office/drawing/2014/main" id="{2E738BE1-91C9-4CEC-A3D5-D25F33A6242C}"/>
              </a:ext>
            </a:extLst>
          </p:cNvPr>
          <p:cNvSpPr/>
          <p:nvPr/>
        </p:nvSpPr>
        <p:spPr>
          <a:xfrm>
            <a:off x="1345974" y="4192001"/>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D3E3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53" name="צורה חופשית 93">
            <a:extLst>
              <a:ext uri="{FF2B5EF4-FFF2-40B4-BE49-F238E27FC236}">
                <a16:creationId xmlns:a16="http://schemas.microsoft.com/office/drawing/2014/main" id="{F1FEC3B1-72F3-4E15-AC1E-47D055A01C33}"/>
              </a:ext>
            </a:extLst>
          </p:cNvPr>
          <p:cNvSpPr/>
          <p:nvPr/>
        </p:nvSpPr>
        <p:spPr>
          <a:xfrm>
            <a:off x="1404118" y="4233542"/>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57" name="צורה חופשית 94">
            <a:extLst>
              <a:ext uri="{FF2B5EF4-FFF2-40B4-BE49-F238E27FC236}">
                <a16:creationId xmlns:a16="http://schemas.microsoft.com/office/drawing/2014/main" id="{B10BF2DD-8A24-4E56-BD2C-173506D3B3EF}"/>
              </a:ext>
            </a:extLst>
          </p:cNvPr>
          <p:cNvSpPr/>
          <p:nvPr/>
        </p:nvSpPr>
        <p:spPr>
          <a:xfrm>
            <a:off x="1467234" y="4276359"/>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59" name="צורה חופשית 95">
            <a:extLst>
              <a:ext uri="{FF2B5EF4-FFF2-40B4-BE49-F238E27FC236}">
                <a16:creationId xmlns:a16="http://schemas.microsoft.com/office/drawing/2014/main" id="{0A15F6BF-69A3-4335-B90C-78DFD9EFE31E}"/>
              </a:ext>
            </a:extLst>
          </p:cNvPr>
          <p:cNvSpPr/>
          <p:nvPr/>
        </p:nvSpPr>
        <p:spPr>
          <a:xfrm>
            <a:off x="1526166" y="4318371"/>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E6E67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60" name="צורה חופשית 101">
            <a:extLst>
              <a:ext uri="{FF2B5EF4-FFF2-40B4-BE49-F238E27FC236}">
                <a16:creationId xmlns:a16="http://schemas.microsoft.com/office/drawing/2014/main" id="{E98D6829-4F64-45D5-A2F3-A667EF6F5265}"/>
              </a:ext>
            </a:extLst>
          </p:cNvPr>
          <p:cNvSpPr/>
          <p:nvPr/>
        </p:nvSpPr>
        <p:spPr>
          <a:xfrm>
            <a:off x="1585446" y="4362254"/>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D3E3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61" name="צורה חופשית 102">
            <a:extLst>
              <a:ext uri="{FF2B5EF4-FFF2-40B4-BE49-F238E27FC236}">
                <a16:creationId xmlns:a16="http://schemas.microsoft.com/office/drawing/2014/main" id="{6AFED406-09CA-4A7C-B954-1DA46204B6A3}"/>
              </a:ext>
            </a:extLst>
          </p:cNvPr>
          <p:cNvSpPr/>
          <p:nvPr/>
        </p:nvSpPr>
        <p:spPr>
          <a:xfrm>
            <a:off x="1164646" y="3968178"/>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62" name="צורה חופשית 108">
            <a:extLst>
              <a:ext uri="{FF2B5EF4-FFF2-40B4-BE49-F238E27FC236}">
                <a16:creationId xmlns:a16="http://schemas.microsoft.com/office/drawing/2014/main" id="{66EBFC9C-6623-44B4-80B9-601A284BB314}"/>
              </a:ext>
            </a:extLst>
          </p:cNvPr>
          <p:cNvSpPr/>
          <p:nvPr/>
        </p:nvSpPr>
        <p:spPr>
          <a:xfrm>
            <a:off x="1284698" y="4052322"/>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63" name="צורה חופשית 111">
            <a:extLst>
              <a:ext uri="{FF2B5EF4-FFF2-40B4-BE49-F238E27FC236}">
                <a16:creationId xmlns:a16="http://schemas.microsoft.com/office/drawing/2014/main" id="{8E7D7B00-1E49-4D92-8AFB-9107BF6E9916}"/>
              </a:ext>
            </a:extLst>
          </p:cNvPr>
          <p:cNvSpPr/>
          <p:nvPr/>
        </p:nvSpPr>
        <p:spPr>
          <a:xfrm>
            <a:off x="1342799" y="4093715"/>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E7DC9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65" name="צורה חופשית 113">
            <a:extLst>
              <a:ext uri="{FF2B5EF4-FFF2-40B4-BE49-F238E27FC236}">
                <a16:creationId xmlns:a16="http://schemas.microsoft.com/office/drawing/2014/main" id="{4CBEE43F-83E0-4811-AC78-CB46814D2515}"/>
              </a:ext>
            </a:extLst>
          </p:cNvPr>
          <p:cNvSpPr/>
          <p:nvPr/>
        </p:nvSpPr>
        <p:spPr>
          <a:xfrm>
            <a:off x="1220106" y="4008080"/>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EBA8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66" name="צורה חופשית 115">
            <a:extLst>
              <a:ext uri="{FF2B5EF4-FFF2-40B4-BE49-F238E27FC236}">
                <a16:creationId xmlns:a16="http://schemas.microsoft.com/office/drawing/2014/main" id="{50E5D129-6502-408F-9282-605E140B2867}"/>
              </a:ext>
            </a:extLst>
          </p:cNvPr>
          <p:cNvSpPr/>
          <p:nvPr/>
        </p:nvSpPr>
        <p:spPr>
          <a:xfrm>
            <a:off x="1406884" y="4136013"/>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68" name="צורה חופשית 116">
            <a:extLst>
              <a:ext uri="{FF2B5EF4-FFF2-40B4-BE49-F238E27FC236}">
                <a16:creationId xmlns:a16="http://schemas.microsoft.com/office/drawing/2014/main" id="{F04875A9-6904-4C49-AA46-45AB8343C48C}"/>
              </a:ext>
            </a:extLst>
          </p:cNvPr>
          <p:cNvSpPr/>
          <p:nvPr/>
        </p:nvSpPr>
        <p:spPr>
          <a:xfrm>
            <a:off x="1526936" y="4220157"/>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69" name="צורה חופשית 117">
            <a:extLst>
              <a:ext uri="{FF2B5EF4-FFF2-40B4-BE49-F238E27FC236}">
                <a16:creationId xmlns:a16="http://schemas.microsoft.com/office/drawing/2014/main" id="{8EBC9582-C5FF-43F8-8AAF-97E35A622064}"/>
              </a:ext>
            </a:extLst>
          </p:cNvPr>
          <p:cNvSpPr/>
          <p:nvPr/>
        </p:nvSpPr>
        <p:spPr>
          <a:xfrm>
            <a:off x="1585037" y="4261550"/>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E7DC9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70" name="צורה חופשית 118">
            <a:extLst>
              <a:ext uri="{FF2B5EF4-FFF2-40B4-BE49-F238E27FC236}">
                <a16:creationId xmlns:a16="http://schemas.microsoft.com/office/drawing/2014/main" id="{473BCDDE-16D8-4CA9-B998-3747022C54E9}"/>
              </a:ext>
            </a:extLst>
          </p:cNvPr>
          <p:cNvSpPr/>
          <p:nvPr/>
        </p:nvSpPr>
        <p:spPr>
          <a:xfrm>
            <a:off x="1462344" y="4175915"/>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EBA8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71" name="TextBox 270">
            <a:extLst>
              <a:ext uri="{FF2B5EF4-FFF2-40B4-BE49-F238E27FC236}">
                <a16:creationId xmlns:a16="http://schemas.microsoft.com/office/drawing/2014/main" id="{469E5C9A-B9EC-4FF5-A86E-220CE91442B4}"/>
              </a:ext>
            </a:extLst>
          </p:cNvPr>
          <p:cNvSpPr txBox="1"/>
          <p:nvPr/>
        </p:nvSpPr>
        <p:spPr>
          <a:xfrm>
            <a:off x="897530" y="3230368"/>
            <a:ext cx="3306464" cy="461665"/>
          </a:xfrm>
          <a:prstGeom prst="rect">
            <a:avLst/>
          </a:prstGeom>
          <a:noFill/>
        </p:spPr>
        <p:txBody>
          <a:bodyPr wrap="square" rtlCol="1">
            <a:spAutoFit/>
          </a:bodyPr>
          <a:lstStyle/>
          <a:p>
            <a:r>
              <a:rPr lang="en-US" sz="2400" dirty="0"/>
              <a:t> filter array</a:t>
            </a:r>
          </a:p>
        </p:txBody>
      </p:sp>
      <p:sp>
        <p:nvSpPr>
          <p:cNvPr id="272" name="צורה חופשית 133">
            <a:extLst>
              <a:ext uri="{FF2B5EF4-FFF2-40B4-BE49-F238E27FC236}">
                <a16:creationId xmlns:a16="http://schemas.microsoft.com/office/drawing/2014/main" id="{70885F07-A129-4BBC-891C-F2B694396FE2}"/>
              </a:ext>
            </a:extLst>
          </p:cNvPr>
          <p:cNvSpPr/>
          <p:nvPr/>
        </p:nvSpPr>
        <p:spPr>
          <a:xfrm>
            <a:off x="1401847" y="4611752"/>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73" name="צורה חופשית 134">
            <a:extLst>
              <a:ext uri="{FF2B5EF4-FFF2-40B4-BE49-F238E27FC236}">
                <a16:creationId xmlns:a16="http://schemas.microsoft.com/office/drawing/2014/main" id="{81B24D72-8251-43BC-ADBA-0478DDE2AC22}"/>
              </a:ext>
            </a:extLst>
          </p:cNvPr>
          <p:cNvSpPr/>
          <p:nvPr/>
        </p:nvSpPr>
        <p:spPr>
          <a:xfrm>
            <a:off x="1464963" y="4654569"/>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74" name="צורה חופשית 135">
            <a:extLst>
              <a:ext uri="{FF2B5EF4-FFF2-40B4-BE49-F238E27FC236}">
                <a16:creationId xmlns:a16="http://schemas.microsoft.com/office/drawing/2014/main" id="{33886F22-75FE-472E-BBC9-5BF40D28DA26}"/>
              </a:ext>
            </a:extLst>
          </p:cNvPr>
          <p:cNvSpPr/>
          <p:nvPr/>
        </p:nvSpPr>
        <p:spPr>
          <a:xfrm>
            <a:off x="1523895" y="4696581"/>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75" name="צורה חופשית 136">
            <a:extLst>
              <a:ext uri="{FF2B5EF4-FFF2-40B4-BE49-F238E27FC236}">
                <a16:creationId xmlns:a16="http://schemas.microsoft.com/office/drawing/2014/main" id="{D27B5200-D762-40DA-9CF2-65D5A0FA0BBE}"/>
              </a:ext>
            </a:extLst>
          </p:cNvPr>
          <p:cNvSpPr/>
          <p:nvPr/>
        </p:nvSpPr>
        <p:spPr>
          <a:xfrm>
            <a:off x="1578413" y="4735702"/>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76" name="צורה חופשית 137">
            <a:extLst>
              <a:ext uri="{FF2B5EF4-FFF2-40B4-BE49-F238E27FC236}">
                <a16:creationId xmlns:a16="http://schemas.microsoft.com/office/drawing/2014/main" id="{41632460-3D66-4D9C-9059-977F5586BD31}"/>
              </a:ext>
            </a:extLst>
          </p:cNvPr>
          <p:cNvSpPr/>
          <p:nvPr/>
        </p:nvSpPr>
        <p:spPr>
          <a:xfrm>
            <a:off x="1400985" y="4516429"/>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77" name="צורה חופשית 138">
            <a:extLst>
              <a:ext uri="{FF2B5EF4-FFF2-40B4-BE49-F238E27FC236}">
                <a16:creationId xmlns:a16="http://schemas.microsoft.com/office/drawing/2014/main" id="{AE6E8DDF-338B-43CD-A2C0-ADD7F733448B}"/>
              </a:ext>
            </a:extLst>
          </p:cNvPr>
          <p:cNvSpPr/>
          <p:nvPr/>
        </p:nvSpPr>
        <p:spPr>
          <a:xfrm>
            <a:off x="1464101" y="4559246"/>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78" name="צורה חופשית 139">
            <a:extLst>
              <a:ext uri="{FF2B5EF4-FFF2-40B4-BE49-F238E27FC236}">
                <a16:creationId xmlns:a16="http://schemas.microsoft.com/office/drawing/2014/main" id="{5C08FE45-45F0-47C0-83C0-04B778708CEF}"/>
              </a:ext>
            </a:extLst>
          </p:cNvPr>
          <p:cNvSpPr/>
          <p:nvPr/>
        </p:nvSpPr>
        <p:spPr>
          <a:xfrm>
            <a:off x="1523033" y="4601258"/>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E6E67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81" name="צורה חופשית 140">
            <a:extLst>
              <a:ext uri="{FF2B5EF4-FFF2-40B4-BE49-F238E27FC236}">
                <a16:creationId xmlns:a16="http://schemas.microsoft.com/office/drawing/2014/main" id="{FEA04874-71EA-4FE1-A1E6-5C4EDA570256}"/>
              </a:ext>
            </a:extLst>
          </p:cNvPr>
          <p:cNvSpPr/>
          <p:nvPr/>
        </p:nvSpPr>
        <p:spPr>
          <a:xfrm>
            <a:off x="1582313" y="4645141"/>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D3E3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82" name="צורה חופשית 141">
            <a:extLst>
              <a:ext uri="{FF2B5EF4-FFF2-40B4-BE49-F238E27FC236}">
                <a16:creationId xmlns:a16="http://schemas.microsoft.com/office/drawing/2014/main" id="{1914D65C-4248-474A-B0E2-B3E5B04E7100}"/>
              </a:ext>
            </a:extLst>
          </p:cNvPr>
          <p:cNvSpPr/>
          <p:nvPr/>
        </p:nvSpPr>
        <p:spPr>
          <a:xfrm>
            <a:off x="1403751" y="4418900"/>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83" name="צורה חופשית 142">
            <a:extLst>
              <a:ext uri="{FF2B5EF4-FFF2-40B4-BE49-F238E27FC236}">
                <a16:creationId xmlns:a16="http://schemas.microsoft.com/office/drawing/2014/main" id="{7AE55ADD-C083-45BE-8DDE-D59C6A59CAA7}"/>
              </a:ext>
            </a:extLst>
          </p:cNvPr>
          <p:cNvSpPr/>
          <p:nvPr/>
        </p:nvSpPr>
        <p:spPr>
          <a:xfrm>
            <a:off x="1523803" y="4503044"/>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84" name="צורה חופשית 143">
            <a:extLst>
              <a:ext uri="{FF2B5EF4-FFF2-40B4-BE49-F238E27FC236}">
                <a16:creationId xmlns:a16="http://schemas.microsoft.com/office/drawing/2014/main" id="{155F67A4-1FDC-434D-9B8D-13EA57FDCBB5}"/>
              </a:ext>
            </a:extLst>
          </p:cNvPr>
          <p:cNvSpPr/>
          <p:nvPr/>
        </p:nvSpPr>
        <p:spPr>
          <a:xfrm>
            <a:off x="1581904" y="4544437"/>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E7DC9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85" name="צורה חופשית 144">
            <a:extLst>
              <a:ext uri="{FF2B5EF4-FFF2-40B4-BE49-F238E27FC236}">
                <a16:creationId xmlns:a16="http://schemas.microsoft.com/office/drawing/2014/main" id="{C5EDF420-8A13-4ACC-8A4F-EA122B576F0B}"/>
              </a:ext>
            </a:extLst>
          </p:cNvPr>
          <p:cNvSpPr/>
          <p:nvPr/>
        </p:nvSpPr>
        <p:spPr>
          <a:xfrm>
            <a:off x="1459211" y="4458802"/>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EBA8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86" name="צורה חופשית 145">
            <a:extLst>
              <a:ext uri="{FF2B5EF4-FFF2-40B4-BE49-F238E27FC236}">
                <a16:creationId xmlns:a16="http://schemas.microsoft.com/office/drawing/2014/main" id="{F9C0F063-97DF-4837-B12C-22B5AF3C11E1}"/>
              </a:ext>
            </a:extLst>
          </p:cNvPr>
          <p:cNvSpPr/>
          <p:nvPr/>
        </p:nvSpPr>
        <p:spPr>
          <a:xfrm>
            <a:off x="1163687" y="4447019"/>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87" name="צורה חופשית 146">
            <a:extLst>
              <a:ext uri="{FF2B5EF4-FFF2-40B4-BE49-F238E27FC236}">
                <a16:creationId xmlns:a16="http://schemas.microsoft.com/office/drawing/2014/main" id="{F2745138-87A9-4E25-B2E6-F9C50FF6039F}"/>
              </a:ext>
            </a:extLst>
          </p:cNvPr>
          <p:cNvSpPr/>
          <p:nvPr/>
        </p:nvSpPr>
        <p:spPr>
          <a:xfrm>
            <a:off x="1226803" y="4489836"/>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88" name="צורה חופשית 147">
            <a:extLst>
              <a:ext uri="{FF2B5EF4-FFF2-40B4-BE49-F238E27FC236}">
                <a16:creationId xmlns:a16="http://schemas.microsoft.com/office/drawing/2014/main" id="{8B4AFC91-8E63-40AC-AA89-9DFC16576C5E}"/>
              </a:ext>
            </a:extLst>
          </p:cNvPr>
          <p:cNvSpPr/>
          <p:nvPr/>
        </p:nvSpPr>
        <p:spPr>
          <a:xfrm>
            <a:off x="1285735" y="4531848"/>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89" name="צורה חופשית 148">
            <a:extLst>
              <a:ext uri="{FF2B5EF4-FFF2-40B4-BE49-F238E27FC236}">
                <a16:creationId xmlns:a16="http://schemas.microsoft.com/office/drawing/2014/main" id="{6AD32254-77A7-4ABF-A4DC-5819CB6DF2A3}"/>
              </a:ext>
            </a:extLst>
          </p:cNvPr>
          <p:cNvSpPr/>
          <p:nvPr/>
        </p:nvSpPr>
        <p:spPr>
          <a:xfrm>
            <a:off x="1340253" y="4570969"/>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90" name="צורה חופשית 149">
            <a:extLst>
              <a:ext uri="{FF2B5EF4-FFF2-40B4-BE49-F238E27FC236}">
                <a16:creationId xmlns:a16="http://schemas.microsoft.com/office/drawing/2014/main" id="{6DCD781B-5016-4E81-A78E-D3099CCBC23F}"/>
              </a:ext>
            </a:extLst>
          </p:cNvPr>
          <p:cNvSpPr/>
          <p:nvPr/>
        </p:nvSpPr>
        <p:spPr>
          <a:xfrm>
            <a:off x="1162825" y="4351696"/>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91" name="צורה חופשית 150">
            <a:extLst>
              <a:ext uri="{FF2B5EF4-FFF2-40B4-BE49-F238E27FC236}">
                <a16:creationId xmlns:a16="http://schemas.microsoft.com/office/drawing/2014/main" id="{B96FB794-761E-4399-BD67-F4D75514AB15}"/>
              </a:ext>
            </a:extLst>
          </p:cNvPr>
          <p:cNvSpPr/>
          <p:nvPr/>
        </p:nvSpPr>
        <p:spPr>
          <a:xfrm>
            <a:off x="1225941" y="4394513"/>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92" name="צורה חופשית 151">
            <a:extLst>
              <a:ext uri="{FF2B5EF4-FFF2-40B4-BE49-F238E27FC236}">
                <a16:creationId xmlns:a16="http://schemas.microsoft.com/office/drawing/2014/main" id="{6B3AF15D-126B-4065-AD44-E84A579F16A5}"/>
              </a:ext>
            </a:extLst>
          </p:cNvPr>
          <p:cNvSpPr/>
          <p:nvPr/>
        </p:nvSpPr>
        <p:spPr>
          <a:xfrm>
            <a:off x="1284873" y="4436525"/>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E6E67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93" name="צורה חופשית 152">
            <a:extLst>
              <a:ext uri="{FF2B5EF4-FFF2-40B4-BE49-F238E27FC236}">
                <a16:creationId xmlns:a16="http://schemas.microsoft.com/office/drawing/2014/main" id="{E384294F-9BA9-4155-A9CD-9DDCF7DF8CBF}"/>
              </a:ext>
            </a:extLst>
          </p:cNvPr>
          <p:cNvSpPr/>
          <p:nvPr/>
        </p:nvSpPr>
        <p:spPr>
          <a:xfrm>
            <a:off x="1344153" y="4480408"/>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D3E3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94" name="צורה חופשית 153">
            <a:extLst>
              <a:ext uri="{FF2B5EF4-FFF2-40B4-BE49-F238E27FC236}">
                <a16:creationId xmlns:a16="http://schemas.microsoft.com/office/drawing/2014/main" id="{8686CCED-3C2B-49FA-A359-7509AE72FA12}"/>
              </a:ext>
            </a:extLst>
          </p:cNvPr>
          <p:cNvSpPr/>
          <p:nvPr/>
        </p:nvSpPr>
        <p:spPr>
          <a:xfrm>
            <a:off x="1165591" y="4254167"/>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95" name="צורה חופשית 154">
            <a:extLst>
              <a:ext uri="{FF2B5EF4-FFF2-40B4-BE49-F238E27FC236}">
                <a16:creationId xmlns:a16="http://schemas.microsoft.com/office/drawing/2014/main" id="{1E9E3F23-E989-4C0D-9201-670DAC237CEF}"/>
              </a:ext>
            </a:extLst>
          </p:cNvPr>
          <p:cNvSpPr/>
          <p:nvPr/>
        </p:nvSpPr>
        <p:spPr>
          <a:xfrm>
            <a:off x="1285643" y="4338311"/>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96" name="צורה חופשית 155">
            <a:extLst>
              <a:ext uri="{FF2B5EF4-FFF2-40B4-BE49-F238E27FC236}">
                <a16:creationId xmlns:a16="http://schemas.microsoft.com/office/drawing/2014/main" id="{0C04FCC0-923E-4B33-AE1A-F9E6F8AC3103}"/>
              </a:ext>
            </a:extLst>
          </p:cNvPr>
          <p:cNvSpPr/>
          <p:nvPr/>
        </p:nvSpPr>
        <p:spPr>
          <a:xfrm>
            <a:off x="1343744" y="4379704"/>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E7DC9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97" name="צורה חופשית 156">
            <a:extLst>
              <a:ext uri="{FF2B5EF4-FFF2-40B4-BE49-F238E27FC236}">
                <a16:creationId xmlns:a16="http://schemas.microsoft.com/office/drawing/2014/main" id="{88F8D769-0FFC-45E9-B0B9-E6D265FEE9C7}"/>
              </a:ext>
            </a:extLst>
          </p:cNvPr>
          <p:cNvSpPr/>
          <p:nvPr/>
        </p:nvSpPr>
        <p:spPr>
          <a:xfrm>
            <a:off x="1221051" y="4294069"/>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EBA8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98" name="צורה חופשית 158">
            <a:extLst>
              <a:ext uri="{FF2B5EF4-FFF2-40B4-BE49-F238E27FC236}">
                <a16:creationId xmlns:a16="http://schemas.microsoft.com/office/drawing/2014/main" id="{A8946DB4-8A36-4C54-BD1D-CD607CF1E99F}"/>
              </a:ext>
            </a:extLst>
          </p:cNvPr>
          <p:cNvSpPr/>
          <p:nvPr/>
        </p:nvSpPr>
        <p:spPr>
          <a:xfrm>
            <a:off x="1525667" y="4695271"/>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99" name="צורה חופשית 159">
            <a:extLst>
              <a:ext uri="{FF2B5EF4-FFF2-40B4-BE49-F238E27FC236}">
                <a16:creationId xmlns:a16="http://schemas.microsoft.com/office/drawing/2014/main" id="{4EEC4052-FA48-4858-9512-4DE3B1A1C14C}"/>
              </a:ext>
            </a:extLst>
          </p:cNvPr>
          <p:cNvSpPr/>
          <p:nvPr/>
        </p:nvSpPr>
        <p:spPr>
          <a:xfrm>
            <a:off x="1580185" y="4734392"/>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00" name="צורה חופשית 160">
            <a:extLst>
              <a:ext uri="{FF2B5EF4-FFF2-40B4-BE49-F238E27FC236}">
                <a16:creationId xmlns:a16="http://schemas.microsoft.com/office/drawing/2014/main" id="{2FBF36A6-18CA-4980-9833-4347632C0C95}"/>
              </a:ext>
            </a:extLst>
          </p:cNvPr>
          <p:cNvSpPr/>
          <p:nvPr/>
        </p:nvSpPr>
        <p:spPr>
          <a:xfrm>
            <a:off x="1400486" y="4893329"/>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01" name="צורה חופשית 161">
            <a:extLst>
              <a:ext uri="{FF2B5EF4-FFF2-40B4-BE49-F238E27FC236}">
                <a16:creationId xmlns:a16="http://schemas.microsoft.com/office/drawing/2014/main" id="{68B4AA77-FAE5-483E-B6E8-5F7ED3F56E80}"/>
              </a:ext>
            </a:extLst>
          </p:cNvPr>
          <p:cNvSpPr/>
          <p:nvPr/>
        </p:nvSpPr>
        <p:spPr>
          <a:xfrm>
            <a:off x="1463602" y="4936146"/>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02" name="צורה חופשית 162">
            <a:extLst>
              <a:ext uri="{FF2B5EF4-FFF2-40B4-BE49-F238E27FC236}">
                <a16:creationId xmlns:a16="http://schemas.microsoft.com/office/drawing/2014/main" id="{79C1EED5-7073-4F36-B7D6-3EFFAC6A1D23}"/>
              </a:ext>
            </a:extLst>
          </p:cNvPr>
          <p:cNvSpPr/>
          <p:nvPr/>
        </p:nvSpPr>
        <p:spPr>
          <a:xfrm>
            <a:off x="1522534" y="4978158"/>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03" name="צורה חופשית 163">
            <a:extLst>
              <a:ext uri="{FF2B5EF4-FFF2-40B4-BE49-F238E27FC236}">
                <a16:creationId xmlns:a16="http://schemas.microsoft.com/office/drawing/2014/main" id="{7986A3FF-271B-4BAA-8CAC-DFDA53C95A44}"/>
              </a:ext>
            </a:extLst>
          </p:cNvPr>
          <p:cNvSpPr/>
          <p:nvPr/>
        </p:nvSpPr>
        <p:spPr>
          <a:xfrm>
            <a:off x="1577052" y="5017279"/>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04" name="צורה חופשית 164">
            <a:extLst>
              <a:ext uri="{FF2B5EF4-FFF2-40B4-BE49-F238E27FC236}">
                <a16:creationId xmlns:a16="http://schemas.microsoft.com/office/drawing/2014/main" id="{81169A33-59C5-48A4-A229-DBBBEE152597}"/>
              </a:ext>
            </a:extLst>
          </p:cNvPr>
          <p:cNvSpPr/>
          <p:nvPr/>
        </p:nvSpPr>
        <p:spPr>
          <a:xfrm>
            <a:off x="1399624" y="4798006"/>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05" name="צורה חופשית 165">
            <a:extLst>
              <a:ext uri="{FF2B5EF4-FFF2-40B4-BE49-F238E27FC236}">
                <a16:creationId xmlns:a16="http://schemas.microsoft.com/office/drawing/2014/main" id="{B0A7B3BF-B50C-4BE7-BC89-ABFFD7105133}"/>
              </a:ext>
            </a:extLst>
          </p:cNvPr>
          <p:cNvSpPr/>
          <p:nvPr/>
        </p:nvSpPr>
        <p:spPr>
          <a:xfrm>
            <a:off x="1462740" y="4840823"/>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06" name="צורה חופשית 166">
            <a:extLst>
              <a:ext uri="{FF2B5EF4-FFF2-40B4-BE49-F238E27FC236}">
                <a16:creationId xmlns:a16="http://schemas.microsoft.com/office/drawing/2014/main" id="{99F6231C-43F9-42FE-99C8-40FAE8D100D0}"/>
              </a:ext>
            </a:extLst>
          </p:cNvPr>
          <p:cNvSpPr/>
          <p:nvPr/>
        </p:nvSpPr>
        <p:spPr>
          <a:xfrm>
            <a:off x="1521672" y="4882835"/>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E6E67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07" name="צורה חופשית 167">
            <a:extLst>
              <a:ext uri="{FF2B5EF4-FFF2-40B4-BE49-F238E27FC236}">
                <a16:creationId xmlns:a16="http://schemas.microsoft.com/office/drawing/2014/main" id="{51F9B06F-1147-4442-A736-CF3F2A84ABFA}"/>
              </a:ext>
            </a:extLst>
          </p:cNvPr>
          <p:cNvSpPr/>
          <p:nvPr/>
        </p:nvSpPr>
        <p:spPr>
          <a:xfrm>
            <a:off x="1580952" y="4926718"/>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D3E3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08" name="צורה חופשית 168">
            <a:extLst>
              <a:ext uri="{FF2B5EF4-FFF2-40B4-BE49-F238E27FC236}">
                <a16:creationId xmlns:a16="http://schemas.microsoft.com/office/drawing/2014/main" id="{2E4316A0-BDAA-4D54-9EF9-905738553DD9}"/>
              </a:ext>
            </a:extLst>
          </p:cNvPr>
          <p:cNvSpPr/>
          <p:nvPr/>
        </p:nvSpPr>
        <p:spPr>
          <a:xfrm>
            <a:off x="1402390" y="4700477"/>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09" name="צורה חופשית 169">
            <a:extLst>
              <a:ext uri="{FF2B5EF4-FFF2-40B4-BE49-F238E27FC236}">
                <a16:creationId xmlns:a16="http://schemas.microsoft.com/office/drawing/2014/main" id="{0C6E3368-573A-445F-A758-2BA31CB2BAA5}"/>
              </a:ext>
            </a:extLst>
          </p:cNvPr>
          <p:cNvSpPr/>
          <p:nvPr/>
        </p:nvSpPr>
        <p:spPr>
          <a:xfrm>
            <a:off x="1522442" y="4784621"/>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10" name="צורה חופשית 170">
            <a:extLst>
              <a:ext uri="{FF2B5EF4-FFF2-40B4-BE49-F238E27FC236}">
                <a16:creationId xmlns:a16="http://schemas.microsoft.com/office/drawing/2014/main" id="{EFC388B3-19B9-438E-9191-FAE191739C9A}"/>
              </a:ext>
            </a:extLst>
          </p:cNvPr>
          <p:cNvSpPr/>
          <p:nvPr/>
        </p:nvSpPr>
        <p:spPr>
          <a:xfrm>
            <a:off x="1580543" y="4826014"/>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E7DC9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11" name="צורה חופשית 171">
            <a:extLst>
              <a:ext uri="{FF2B5EF4-FFF2-40B4-BE49-F238E27FC236}">
                <a16:creationId xmlns:a16="http://schemas.microsoft.com/office/drawing/2014/main" id="{1775DFFC-314D-4C44-9944-E85739B886F7}"/>
              </a:ext>
            </a:extLst>
          </p:cNvPr>
          <p:cNvSpPr/>
          <p:nvPr/>
        </p:nvSpPr>
        <p:spPr>
          <a:xfrm>
            <a:off x="1457850" y="4740379"/>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EBA8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12" name="צורה חופשית 173">
            <a:extLst>
              <a:ext uri="{FF2B5EF4-FFF2-40B4-BE49-F238E27FC236}">
                <a16:creationId xmlns:a16="http://schemas.microsoft.com/office/drawing/2014/main" id="{5ABF23B4-D7D7-4341-8455-AEBBD4CEC798}"/>
              </a:ext>
            </a:extLst>
          </p:cNvPr>
          <p:cNvSpPr/>
          <p:nvPr/>
        </p:nvSpPr>
        <p:spPr>
          <a:xfrm>
            <a:off x="1765306" y="4864393"/>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13" name="צורה חופשית 174">
            <a:extLst>
              <a:ext uri="{FF2B5EF4-FFF2-40B4-BE49-F238E27FC236}">
                <a16:creationId xmlns:a16="http://schemas.microsoft.com/office/drawing/2014/main" id="{833153F6-5629-4FD3-AC66-967805A149E0}"/>
              </a:ext>
            </a:extLst>
          </p:cNvPr>
          <p:cNvSpPr/>
          <p:nvPr/>
        </p:nvSpPr>
        <p:spPr>
          <a:xfrm>
            <a:off x="1819824" y="4903514"/>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14" name="צורה חופשית 175">
            <a:extLst>
              <a:ext uri="{FF2B5EF4-FFF2-40B4-BE49-F238E27FC236}">
                <a16:creationId xmlns:a16="http://schemas.microsoft.com/office/drawing/2014/main" id="{B93B5228-CA7F-4E4A-B34B-8278706DD7D4}"/>
              </a:ext>
            </a:extLst>
          </p:cNvPr>
          <p:cNvSpPr/>
          <p:nvPr/>
        </p:nvSpPr>
        <p:spPr>
          <a:xfrm>
            <a:off x="1640125" y="5062451"/>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15" name="צורה חופשית 176">
            <a:extLst>
              <a:ext uri="{FF2B5EF4-FFF2-40B4-BE49-F238E27FC236}">
                <a16:creationId xmlns:a16="http://schemas.microsoft.com/office/drawing/2014/main" id="{7F975A8A-2B01-42DF-8F91-7707713A055D}"/>
              </a:ext>
            </a:extLst>
          </p:cNvPr>
          <p:cNvSpPr/>
          <p:nvPr/>
        </p:nvSpPr>
        <p:spPr>
          <a:xfrm>
            <a:off x="1703241" y="5105268"/>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16" name="צורה חופשית 177">
            <a:extLst>
              <a:ext uri="{FF2B5EF4-FFF2-40B4-BE49-F238E27FC236}">
                <a16:creationId xmlns:a16="http://schemas.microsoft.com/office/drawing/2014/main" id="{74EDC033-0293-4379-8745-A2534786D78F}"/>
              </a:ext>
            </a:extLst>
          </p:cNvPr>
          <p:cNvSpPr/>
          <p:nvPr/>
        </p:nvSpPr>
        <p:spPr>
          <a:xfrm>
            <a:off x="1762173" y="5147280"/>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17" name="צורה חופשית 178">
            <a:extLst>
              <a:ext uri="{FF2B5EF4-FFF2-40B4-BE49-F238E27FC236}">
                <a16:creationId xmlns:a16="http://schemas.microsoft.com/office/drawing/2014/main" id="{0B7226F8-153B-4CEC-AFB4-F1CEDA3BE2F8}"/>
              </a:ext>
            </a:extLst>
          </p:cNvPr>
          <p:cNvSpPr/>
          <p:nvPr/>
        </p:nvSpPr>
        <p:spPr>
          <a:xfrm>
            <a:off x="1816691" y="5186401"/>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18" name="צורה חופשית 179">
            <a:extLst>
              <a:ext uri="{FF2B5EF4-FFF2-40B4-BE49-F238E27FC236}">
                <a16:creationId xmlns:a16="http://schemas.microsoft.com/office/drawing/2014/main" id="{D88DFFE0-061C-40F7-A07E-7515686D4A91}"/>
              </a:ext>
            </a:extLst>
          </p:cNvPr>
          <p:cNvSpPr/>
          <p:nvPr/>
        </p:nvSpPr>
        <p:spPr>
          <a:xfrm>
            <a:off x="1639263" y="4967128"/>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19" name="צורה חופשית 180">
            <a:extLst>
              <a:ext uri="{FF2B5EF4-FFF2-40B4-BE49-F238E27FC236}">
                <a16:creationId xmlns:a16="http://schemas.microsoft.com/office/drawing/2014/main" id="{E8EB9B0B-38FD-4800-835C-FDC649285209}"/>
              </a:ext>
            </a:extLst>
          </p:cNvPr>
          <p:cNvSpPr/>
          <p:nvPr/>
        </p:nvSpPr>
        <p:spPr>
          <a:xfrm>
            <a:off x="1702379" y="5009945"/>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20" name="צורה חופשית 181">
            <a:extLst>
              <a:ext uri="{FF2B5EF4-FFF2-40B4-BE49-F238E27FC236}">
                <a16:creationId xmlns:a16="http://schemas.microsoft.com/office/drawing/2014/main" id="{C7C9B47E-CB0B-433C-96B8-BA1D9085CD08}"/>
              </a:ext>
            </a:extLst>
          </p:cNvPr>
          <p:cNvSpPr/>
          <p:nvPr/>
        </p:nvSpPr>
        <p:spPr>
          <a:xfrm>
            <a:off x="1761311" y="5051957"/>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E6E67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21" name="צורה חופשית 182">
            <a:extLst>
              <a:ext uri="{FF2B5EF4-FFF2-40B4-BE49-F238E27FC236}">
                <a16:creationId xmlns:a16="http://schemas.microsoft.com/office/drawing/2014/main" id="{6B6CA9B1-94B1-4123-807D-CE6A3C7B66E1}"/>
              </a:ext>
            </a:extLst>
          </p:cNvPr>
          <p:cNvSpPr/>
          <p:nvPr/>
        </p:nvSpPr>
        <p:spPr>
          <a:xfrm>
            <a:off x="1820591" y="5095840"/>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D3E3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22" name="צורה חופשית 183">
            <a:extLst>
              <a:ext uri="{FF2B5EF4-FFF2-40B4-BE49-F238E27FC236}">
                <a16:creationId xmlns:a16="http://schemas.microsoft.com/office/drawing/2014/main" id="{8FD7B400-6D41-49A2-B4DE-93D70B53B011}"/>
              </a:ext>
            </a:extLst>
          </p:cNvPr>
          <p:cNvSpPr/>
          <p:nvPr/>
        </p:nvSpPr>
        <p:spPr>
          <a:xfrm>
            <a:off x="1642029" y="4869599"/>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23" name="צורה חופשית 184">
            <a:extLst>
              <a:ext uri="{FF2B5EF4-FFF2-40B4-BE49-F238E27FC236}">
                <a16:creationId xmlns:a16="http://schemas.microsoft.com/office/drawing/2014/main" id="{50DCC614-9948-4356-88FE-44CE2CE08FB4}"/>
              </a:ext>
            </a:extLst>
          </p:cNvPr>
          <p:cNvSpPr/>
          <p:nvPr/>
        </p:nvSpPr>
        <p:spPr>
          <a:xfrm>
            <a:off x="1762081" y="4953743"/>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24" name="צורה חופשית 185">
            <a:extLst>
              <a:ext uri="{FF2B5EF4-FFF2-40B4-BE49-F238E27FC236}">
                <a16:creationId xmlns:a16="http://schemas.microsoft.com/office/drawing/2014/main" id="{3B2D4F29-C83F-445A-8ED9-1F970F6BA3B3}"/>
              </a:ext>
            </a:extLst>
          </p:cNvPr>
          <p:cNvSpPr/>
          <p:nvPr/>
        </p:nvSpPr>
        <p:spPr>
          <a:xfrm>
            <a:off x="1820182" y="4995136"/>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E7DC9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25" name="צורה חופשית 186">
            <a:extLst>
              <a:ext uri="{FF2B5EF4-FFF2-40B4-BE49-F238E27FC236}">
                <a16:creationId xmlns:a16="http://schemas.microsoft.com/office/drawing/2014/main" id="{081A293A-A26D-4E4B-A718-F360B755C50D}"/>
              </a:ext>
            </a:extLst>
          </p:cNvPr>
          <p:cNvSpPr/>
          <p:nvPr/>
        </p:nvSpPr>
        <p:spPr>
          <a:xfrm>
            <a:off x="1697489" y="4909501"/>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EBA8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26" name="צורה חופשית 188">
            <a:extLst>
              <a:ext uri="{FF2B5EF4-FFF2-40B4-BE49-F238E27FC236}">
                <a16:creationId xmlns:a16="http://schemas.microsoft.com/office/drawing/2014/main" id="{2BC398E1-7054-49D1-8856-66A4D1C5EF8F}"/>
              </a:ext>
            </a:extLst>
          </p:cNvPr>
          <p:cNvSpPr/>
          <p:nvPr/>
        </p:nvSpPr>
        <p:spPr>
          <a:xfrm>
            <a:off x="1765514" y="4577646"/>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27" name="צורה חופשית 189">
            <a:extLst>
              <a:ext uri="{FF2B5EF4-FFF2-40B4-BE49-F238E27FC236}">
                <a16:creationId xmlns:a16="http://schemas.microsoft.com/office/drawing/2014/main" id="{665490E6-639F-439A-92D7-92158830AC66}"/>
              </a:ext>
            </a:extLst>
          </p:cNvPr>
          <p:cNvSpPr/>
          <p:nvPr/>
        </p:nvSpPr>
        <p:spPr>
          <a:xfrm>
            <a:off x="1820032" y="4616767"/>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28" name="צורה חופשית 190">
            <a:extLst>
              <a:ext uri="{FF2B5EF4-FFF2-40B4-BE49-F238E27FC236}">
                <a16:creationId xmlns:a16="http://schemas.microsoft.com/office/drawing/2014/main" id="{A4ACC302-C968-48B9-90E9-404E910A7931}"/>
              </a:ext>
            </a:extLst>
          </p:cNvPr>
          <p:cNvSpPr/>
          <p:nvPr/>
        </p:nvSpPr>
        <p:spPr>
          <a:xfrm>
            <a:off x="1640333" y="4775704"/>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29" name="צורה חופשית 191">
            <a:extLst>
              <a:ext uri="{FF2B5EF4-FFF2-40B4-BE49-F238E27FC236}">
                <a16:creationId xmlns:a16="http://schemas.microsoft.com/office/drawing/2014/main" id="{3EB01F08-EF8E-48FE-9C22-7671E402DD32}"/>
              </a:ext>
            </a:extLst>
          </p:cNvPr>
          <p:cNvSpPr/>
          <p:nvPr/>
        </p:nvSpPr>
        <p:spPr>
          <a:xfrm>
            <a:off x="1703449" y="4818521"/>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30" name="צורה חופשית 193">
            <a:extLst>
              <a:ext uri="{FF2B5EF4-FFF2-40B4-BE49-F238E27FC236}">
                <a16:creationId xmlns:a16="http://schemas.microsoft.com/office/drawing/2014/main" id="{734A7D85-324E-43E0-9631-1C3C3B1201E4}"/>
              </a:ext>
            </a:extLst>
          </p:cNvPr>
          <p:cNvSpPr/>
          <p:nvPr/>
        </p:nvSpPr>
        <p:spPr>
          <a:xfrm>
            <a:off x="1762381" y="4860533"/>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32" name="צורה חופשית 194">
            <a:extLst>
              <a:ext uri="{FF2B5EF4-FFF2-40B4-BE49-F238E27FC236}">
                <a16:creationId xmlns:a16="http://schemas.microsoft.com/office/drawing/2014/main" id="{3A6F5041-F8B7-4A43-B039-7676963E2A76}"/>
              </a:ext>
            </a:extLst>
          </p:cNvPr>
          <p:cNvSpPr/>
          <p:nvPr/>
        </p:nvSpPr>
        <p:spPr>
          <a:xfrm>
            <a:off x="1816899" y="4899654"/>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34" name="צורה חופשית 195">
            <a:extLst>
              <a:ext uri="{FF2B5EF4-FFF2-40B4-BE49-F238E27FC236}">
                <a16:creationId xmlns:a16="http://schemas.microsoft.com/office/drawing/2014/main" id="{4243BBFE-4101-4931-80B2-C513ED1A84AA}"/>
              </a:ext>
            </a:extLst>
          </p:cNvPr>
          <p:cNvSpPr/>
          <p:nvPr/>
        </p:nvSpPr>
        <p:spPr>
          <a:xfrm>
            <a:off x="1639471" y="4680381"/>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35" name="צורה חופשית 197">
            <a:extLst>
              <a:ext uri="{FF2B5EF4-FFF2-40B4-BE49-F238E27FC236}">
                <a16:creationId xmlns:a16="http://schemas.microsoft.com/office/drawing/2014/main" id="{E638D1E4-FC17-4DD6-8287-8EF6FBBF1840}"/>
              </a:ext>
            </a:extLst>
          </p:cNvPr>
          <p:cNvSpPr/>
          <p:nvPr/>
        </p:nvSpPr>
        <p:spPr>
          <a:xfrm>
            <a:off x="1702587" y="4723198"/>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36" name="צורה חופשית 198">
            <a:extLst>
              <a:ext uri="{FF2B5EF4-FFF2-40B4-BE49-F238E27FC236}">
                <a16:creationId xmlns:a16="http://schemas.microsoft.com/office/drawing/2014/main" id="{5E23479B-327B-4E27-99BA-5FD0A28C0DF6}"/>
              </a:ext>
            </a:extLst>
          </p:cNvPr>
          <p:cNvSpPr/>
          <p:nvPr/>
        </p:nvSpPr>
        <p:spPr>
          <a:xfrm>
            <a:off x="1761519" y="4765210"/>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E6E67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37" name="צורה חופשית 199">
            <a:extLst>
              <a:ext uri="{FF2B5EF4-FFF2-40B4-BE49-F238E27FC236}">
                <a16:creationId xmlns:a16="http://schemas.microsoft.com/office/drawing/2014/main" id="{15C71FC1-2209-448C-B4A9-A36CE487DDD0}"/>
              </a:ext>
            </a:extLst>
          </p:cNvPr>
          <p:cNvSpPr/>
          <p:nvPr/>
        </p:nvSpPr>
        <p:spPr>
          <a:xfrm>
            <a:off x="1820799" y="4809093"/>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D3E3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38" name="צורה חופשית 200">
            <a:extLst>
              <a:ext uri="{FF2B5EF4-FFF2-40B4-BE49-F238E27FC236}">
                <a16:creationId xmlns:a16="http://schemas.microsoft.com/office/drawing/2014/main" id="{09637E0C-28B9-4BB0-82FD-3EF51DE2129A}"/>
              </a:ext>
            </a:extLst>
          </p:cNvPr>
          <p:cNvSpPr/>
          <p:nvPr/>
        </p:nvSpPr>
        <p:spPr>
          <a:xfrm>
            <a:off x="1642237" y="4582852"/>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39" name="צורה חופשית 201">
            <a:extLst>
              <a:ext uri="{FF2B5EF4-FFF2-40B4-BE49-F238E27FC236}">
                <a16:creationId xmlns:a16="http://schemas.microsoft.com/office/drawing/2014/main" id="{CB1DD9F5-B301-40A2-993A-0D4A22F86A68}"/>
              </a:ext>
            </a:extLst>
          </p:cNvPr>
          <p:cNvSpPr/>
          <p:nvPr/>
        </p:nvSpPr>
        <p:spPr>
          <a:xfrm>
            <a:off x="1762289" y="4666996"/>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41" name="צורה חופשית 202">
            <a:extLst>
              <a:ext uri="{FF2B5EF4-FFF2-40B4-BE49-F238E27FC236}">
                <a16:creationId xmlns:a16="http://schemas.microsoft.com/office/drawing/2014/main" id="{52EA1727-4142-4D9F-AAB1-484473F1968E}"/>
              </a:ext>
            </a:extLst>
          </p:cNvPr>
          <p:cNvSpPr/>
          <p:nvPr/>
        </p:nvSpPr>
        <p:spPr>
          <a:xfrm>
            <a:off x="1820390" y="4708389"/>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E7DC9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43" name="צורה חופשית 203">
            <a:extLst>
              <a:ext uri="{FF2B5EF4-FFF2-40B4-BE49-F238E27FC236}">
                <a16:creationId xmlns:a16="http://schemas.microsoft.com/office/drawing/2014/main" id="{E7078B8E-6531-43F1-AC2D-8F0E1C8381DA}"/>
              </a:ext>
            </a:extLst>
          </p:cNvPr>
          <p:cNvSpPr/>
          <p:nvPr/>
        </p:nvSpPr>
        <p:spPr>
          <a:xfrm>
            <a:off x="1702459" y="4625135"/>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EBA8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44" name="צורה חופשית 207">
            <a:extLst>
              <a:ext uri="{FF2B5EF4-FFF2-40B4-BE49-F238E27FC236}">
                <a16:creationId xmlns:a16="http://schemas.microsoft.com/office/drawing/2014/main" id="{3BFB4E7A-E14F-490B-9623-3D7C89E6B51B}"/>
              </a:ext>
            </a:extLst>
          </p:cNvPr>
          <p:cNvSpPr/>
          <p:nvPr/>
        </p:nvSpPr>
        <p:spPr>
          <a:xfrm>
            <a:off x="1642874" y="4489584"/>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45" name="צורה חופשית 208">
            <a:extLst>
              <a:ext uri="{FF2B5EF4-FFF2-40B4-BE49-F238E27FC236}">
                <a16:creationId xmlns:a16="http://schemas.microsoft.com/office/drawing/2014/main" id="{26BE41EC-3DBE-4820-AA59-1B1D76FAC4D0}"/>
              </a:ext>
            </a:extLst>
          </p:cNvPr>
          <p:cNvSpPr/>
          <p:nvPr/>
        </p:nvSpPr>
        <p:spPr>
          <a:xfrm>
            <a:off x="1705990" y="4532401"/>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46" name="צורה חופשית 209">
            <a:extLst>
              <a:ext uri="{FF2B5EF4-FFF2-40B4-BE49-F238E27FC236}">
                <a16:creationId xmlns:a16="http://schemas.microsoft.com/office/drawing/2014/main" id="{DFD33214-FD46-4A44-8778-F08D400620C4}"/>
              </a:ext>
            </a:extLst>
          </p:cNvPr>
          <p:cNvSpPr/>
          <p:nvPr/>
        </p:nvSpPr>
        <p:spPr>
          <a:xfrm>
            <a:off x="1764922" y="4574413"/>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47" name="צורה חופשית 210">
            <a:extLst>
              <a:ext uri="{FF2B5EF4-FFF2-40B4-BE49-F238E27FC236}">
                <a16:creationId xmlns:a16="http://schemas.microsoft.com/office/drawing/2014/main" id="{3A0E84AE-9CD9-4FA6-ABFF-F8D1C1AC8C02}"/>
              </a:ext>
            </a:extLst>
          </p:cNvPr>
          <p:cNvSpPr/>
          <p:nvPr/>
        </p:nvSpPr>
        <p:spPr>
          <a:xfrm>
            <a:off x="1819440" y="4613534"/>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48" name="צורה חופשית 211">
            <a:extLst>
              <a:ext uri="{FF2B5EF4-FFF2-40B4-BE49-F238E27FC236}">
                <a16:creationId xmlns:a16="http://schemas.microsoft.com/office/drawing/2014/main" id="{7E3D7871-9274-4682-8435-AC81DBE2362A}"/>
              </a:ext>
            </a:extLst>
          </p:cNvPr>
          <p:cNvSpPr/>
          <p:nvPr/>
        </p:nvSpPr>
        <p:spPr>
          <a:xfrm>
            <a:off x="1642012" y="4394261"/>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49" name="צורה חופשית 212">
            <a:extLst>
              <a:ext uri="{FF2B5EF4-FFF2-40B4-BE49-F238E27FC236}">
                <a16:creationId xmlns:a16="http://schemas.microsoft.com/office/drawing/2014/main" id="{020086C2-2D11-479F-ACD0-60369B6222B7}"/>
              </a:ext>
            </a:extLst>
          </p:cNvPr>
          <p:cNvSpPr/>
          <p:nvPr/>
        </p:nvSpPr>
        <p:spPr>
          <a:xfrm>
            <a:off x="1705128" y="4437078"/>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50" name="צורה חופשית 213">
            <a:extLst>
              <a:ext uri="{FF2B5EF4-FFF2-40B4-BE49-F238E27FC236}">
                <a16:creationId xmlns:a16="http://schemas.microsoft.com/office/drawing/2014/main" id="{8D808358-4B2B-4AD3-A859-9D007A9BB63E}"/>
              </a:ext>
            </a:extLst>
          </p:cNvPr>
          <p:cNvSpPr/>
          <p:nvPr/>
        </p:nvSpPr>
        <p:spPr>
          <a:xfrm>
            <a:off x="1764060" y="4479090"/>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E6E67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51" name="צורה חופשית 214">
            <a:extLst>
              <a:ext uri="{FF2B5EF4-FFF2-40B4-BE49-F238E27FC236}">
                <a16:creationId xmlns:a16="http://schemas.microsoft.com/office/drawing/2014/main" id="{4612230E-4E0F-4739-811E-709320D717D9}"/>
              </a:ext>
            </a:extLst>
          </p:cNvPr>
          <p:cNvSpPr/>
          <p:nvPr/>
        </p:nvSpPr>
        <p:spPr>
          <a:xfrm>
            <a:off x="1823340" y="4522973"/>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D3E3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52" name="צורה חופשית 215">
            <a:extLst>
              <a:ext uri="{FF2B5EF4-FFF2-40B4-BE49-F238E27FC236}">
                <a16:creationId xmlns:a16="http://schemas.microsoft.com/office/drawing/2014/main" id="{43FD6EBF-982F-4D57-B453-913A4ED033A6}"/>
              </a:ext>
            </a:extLst>
          </p:cNvPr>
          <p:cNvSpPr/>
          <p:nvPr/>
        </p:nvSpPr>
        <p:spPr>
          <a:xfrm>
            <a:off x="1644778" y="4296732"/>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53" name="צורה חופשית 216">
            <a:extLst>
              <a:ext uri="{FF2B5EF4-FFF2-40B4-BE49-F238E27FC236}">
                <a16:creationId xmlns:a16="http://schemas.microsoft.com/office/drawing/2014/main" id="{2353F5E6-B608-4E8D-BB7F-56D7F6FD0096}"/>
              </a:ext>
            </a:extLst>
          </p:cNvPr>
          <p:cNvSpPr/>
          <p:nvPr/>
        </p:nvSpPr>
        <p:spPr>
          <a:xfrm>
            <a:off x="1764830" y="4380876"/>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54" name="צורה חופשית 217">
            <a:extLst>
              <a:ext uri="{FF2B5EF4-FFF2-40B4-BE49-F238E27FC236}">
                <a16:creationId xmlns:a16="http://schemas.microsoft.com/office/drawing/2014/main" id="{F323C3E8-B54C-4BF5-8D07-BC58D767D18B}"/>
              </a:ext>
            </a:extLst>
          </p:cNvPr>
          <p:cNvSpPr/>
          <p:nvPr/>
        </p:nvSpPr>
        <p:spPr>
          <a:xfrm>
            <a:off x="1822931" y="4422269"/>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E7DC9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55" name="צורה חופשית 218">
            <a:extLst>
              <a:ext uri="{FF2B5EF4-FFF2-40B4-BE49-F238E27FC236}">
                <a16:creationId xmlns:a16="http://schemas.microsoft.com/office/drawing/2014/main" id="{F8A4BF6D-50C5-4012-8D12-5030E1F6D431}"/>
              </a:ext>
            </a:extLst>
          </p:cNvPr>
          <p:cNvSpPr/>
          <p:nvPr/>
        </p:nvSpPr>
        <p:spPr>
          <a:xfrm>
            <a:off x="1705000" y="4334253"/>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EBA8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56" name="צורה חופשית 220">
            <a:extLst>
              <a:ext uri="{FF2B5EF4-FFF2-40B4-BE49-F238E27FC236}">
                <a16:creationId xmlns:a16="http://schemas.microsoft.com/office/drawing/2014/main" id="{E4F91C5C-70CA-4920-B4FA-BBA7F20C5055}"/>
              </a:ext>
            </a:extLst>
          </p:cNvPr>
          <p:cNvSpPr/>
          <p:nvPr/>
        </p:nvSpPr>
        <p:spPr>
          <a:xfrm>
            <a:off x="1289102" y="4530115"/>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58" name="צורה חופשית 221">
            <a:extLst>
              <a:ext uri="{FF2B5EF4-FFF2-40B4-BE49-F238E27FC236}">
                <a16:creationId xmlns:a16="http://schemas.microsoft.com/office/drawing/2014/main" id="{A659E424-65F7-4BF9-ABE4-14B1907B36F0}"/>
              </a:ext>
            </a:extLst>
          </p:cNvPr>
          <p:cNvSpPr/>
          <p:nvPr/>
        </p:nvSpPr>
        <p:spPr>
          <a:xfrm>
            <a:off x="1343620" y="4569236"/>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59" name="צורה חופשית 222">
            <a:extLst>
              <a:ext uri="{FF2B5EF4-FFF2-40B4-BE49-F238E27FC236}">
                <a16:creationId xmlns:a16="http://schemas.microsoft.com/office/drawing/2014/main" id="{50E69054-5605-482C-9118-870807BAA99A}"/>
              </a:ext>
            </a:extLst>
          </p:cNvPr>
          <p:cNvSpPr/>
          <p:nvPr/>
        </p:nvSpPr>
        <p:spPr>
          <a:xfrm>
            <a:off x="1163921" y="4728173"/>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60" name="צורה חופשית 223">
            <a:extLst>
              <a:ext uri="{FF2B5EF4-FFF2-40B4-BE49-F238E27FC236}">
                <a16:creationId xmlns:a16="http://schemas.microsoft.com/office/drawing/2014/main" id="{D270BBBD-CB2E-4003-81CD-17DCE3E7436D}"/>
              </a:ext>
            </a:extLst>
          </p:cNvPr>
          <p:cNvSpPr/>
          <p:nvPr/>
        </p:nvSpPr>
        <p:spPr>
          <a:xfrm>
            <a:off x="1227037" y="4770990"/>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61" name="צורה חופשית 224">
            <a:extLst>
              <a:ext uri="{FF2B5EF4-FFF2-40B4-BE49-F238E27FC236}">
                <a16:creationId xmlns:a16="http://schemas.microsoft.com/office/drawing/2014/main" id="{6A7D70B5-6373-4FB6-85F7-0E6CBDFE68D1}"/>
              </a:ext>
            </a:extLst>
          </p:cNvPr>
          <p:cNvSpPr/>
          <p:nvPr/>
        </p:nvSpPr>
        <p:spPr>
          <a:xfrm>
            <a:off x="1285969" y="4813002"/>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62" name="צורה חופשית 225">
            <a:extLst>
              <a:ext uri="{FF2B5EF4-FFF2-40B4-BE49-F238E27FC236}">
                <a16:creationId xmlns:a16="http://schemas.microsoft.com/office/drawing/2014/main" id="{40A0D3FC-893F-4606-937C-A8C4D1FC1435}"/>
              </a:ext>
            </a:extLst>
          </p:cNvPr>
          <p:cNvSpPr/>
          <p:nvPr/>
        </p:nvSpPr>
        <p:spPr>
          <a:xfrm>
            <a:off x="1340487" y="4852123"/>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63" name="צורה חופשית 226">
            <a:extLst>
              <a:ext uri="{FF2B5EF4-FFF2-40B4-BE49-F238E27FC236}">
                <a16:creationId xmlns:a16="http://schemas.microsoft.com/office/drawing/2014/main" id="{0E6F07C4-7717-4C9A-9BE2-5975933294EB}"/>
              </a:ext>
            </a:extLst>
          </p:cNvPr>
          <p:cNvSpPr/>
          <p:nvPr/>
        </p:nvSpPr>
        <p:spPr>
          <a:xfrm>
            <a:off x="1163059" y="4632850"/>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64" name="צורה חופשית 227">
            <a:extLst>
              <a:ext uri="{FF2B5EF4-FFF2-40B4-BE49-F238E27FC236}">
                <a16:creationId xmlns:a16="http://schemas.microsoft.com/office/drawing/2014/main" id="{F8D71F91-2862-47F9-8A7E-BAA5AB706D6F}"/>
              </a:ext>
            </a:extLst>
          </p:cNvPr>
          <p:cNvSpPr/>
          <p:nvPr/>
        </p:nvSpPr>
        <p:spPr>
          <a:xfrm>
            <a:off x="1226175" y="4675667"/>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65" name="צורה חופשית 228">
            <a:extLst>
              <a:ext uri="{FF2B5EF4-FFF2-40B4-BE49-F238E27FC236}">
                <a16:creationId xmlns:a16="http://schemas.microsoft.com/office/drawing/2014/main" id="{45E61972-2552-4298-8969-4FDA9BBC74AC}"/>
              </a:ext>
            </a:extLst>
          </p:cNvPr>
          <p:cNvSpPr/>
          <p:nvPr/>
        </p:nvSpPr>
        <p:spPr>
          <a:xfrm>
            <a:off x="1285107" y="4717679"/>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E6E67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66" name="צורה חופשית 229">
            <a:extLst>
              <a:ext uri="{FF2B5EF4-FFF2-40B4-BE49-F238E27FC236}">
                <a16:creationId xmlns:a16="http://schemas.microsoft.com/office/drawing/2014/main" id="{2FA6EE08-1AFD-4A8A-B254-B6958E7E8DF5}"/>
              </a:ext>
            </a:extLst>
          </p:cNvPr>
          <p:cNvSpPr/>
          <p:nvPr/>
        </p:nvSpPr>
        <p:spPr>
          <a:xfrm>
            <a:off x="1344387" y="4761562"/>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D3E3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67" name="צורה חופשית 230">
            <a:extLst>
              <a:ext uri="{FF2B5EF4-FFF2-40B4-BE49-F238E27FC236}">
                <a16:creationId xmlns:a16="http://schemas.microsoft.com/office/drawing/2014/main" id="{77389363-C870-40D6-921A-B6C6FC5AC55D}"/>
              </a:ext>
            </a:extLst>
          </p:cNvPr>
          <p:cNvSpPr/>
          <p:nvPr/>
        </p:nvSpPr>
        <p:spPr>
          <a:xfrm>
            <a:off x="1165825" y="4535321"/>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68" name="צורה חופשית 231">
            <a:extLst>
              <a:ext uri="{FF2B5EF4-FFF2-40B4-BE49-F238E27FC236}">
                <a16:creationId xmlns:a16="http://schemas.microsoft.com/office/drawing/2014/main" id="{24E1A1DB-8D17-4538-BA11-6C229F05668F}"/>
              </a:ext>
            </a:extLst>
          </p:cNvPr>
          <p:cNvSpPr/>
          <p:nvPr/>
        </p:nvSpPr>
        <p:spPr>
          <a:xfrm>
            <a:off x="1285877" y="4619465"/>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69" name="צורה חופשית 232">
            <a:extLst>
              <a:ext uri="{FF2B5EF4-FFF2-40B4-BE49-F238E27FC236}">
                <a16:creationId xmlns:a16="http://schemas.microsoft.com/office/drawing/2014/main" id="{80CB77DE-D4D6-4BB5-BEC8-44BA47B4F505}"/>
              </a:ext>
            </a:extLst>
          </p:cNvPr>
          <p:cNvSpPr/>
          <p:nvPr/>
        </p:nvSpPr>
        <p:spPr>
          <a:xfrm>
            <a:off x="1343978" y="4660858"/>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E7DC9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70" name="צורה חופשית 233">
            <a:extLst>
              <a:ext uri="{FF2B5EF4-FFF2-40B4-BE49-F238E27FC236}">
                <a16:creationId xmlns:a16="http://schemas.microsoft.com/office/drawing/2014/main" id="{B716A4D5-48B3-4C4D-A4AD-C7C7C959B678}"/>
              </a:ext>
            </a:extLst>
          </p:cNvPr>
          <p:cNvSpPr/>
          <p:nvPr/>
        </p:nvSpPr>
        <p:spPr>
          <a:xfrm>
            <a:off x="1221285" y="4575223"/>
            <a:ext cx="53609" cy="124445"/>
          </a:xfrm>
          <a:custGeom>
            <a:avLst/>
            <a:gdLst>
              <a:gd name="connsiteX0" fmla="*/ 2381 w 421481"/>
              <a:gd name="connsiteY0" fmla="*/ 0 h 1035844"/>
              <a:gd name="connsiteX1" fmla="*/ 421481 w 421481"/>
              <a:gd name="connsiteY1" fmla="*/ 311944 h 1035844"/>
              <a:gd name="connsiteX2" fmla="*/ 407194 w 421481"/>
              <a:gd name="connsiteY2" fmla="*/ 1035844 h 1035844"/>
              <a:gd name="connsiteX3" fmla="*/ 0 w 421481"/>
              <a:gd name="connsiteY3" fmla="*/ 740569 h 1035844"/>
              <a:gd name="connsiteX4" fmla="*/ 2381 w 421481"/>
              <a:gd name="connsiteY4" fmla="*/ 0 h 103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1" h="1035844">
                <a:moveTo>
                  <a:pt x="2381" y="0"/>
                </a:moveTo>
                <a:lnTo>
                  <a:pt x="421481" y="311944"/>
                </a:lnTo>
                <a:lnTo>
                  <a:pt x="407194" y="1035844"/>
                </a:lnTo>
                <a:lnTo>
                  <a:pt x="0" y="740569"/>
                </a:lnTo>
                <a:cubicBezTo>
                  <a:pt x="794" y="495300"/>
                  <a:pt x="1587" y="250031"/>
                  <a:pt x="2381" y="0"/>
                </a:cubicBezTo>
                <a:close/>
              </a:path>
            </a:pathLst>
          </a:custGeom>
          <a:solidFill>
            <a:srgbClr val="EBA8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71" name="TextBox 370">
            <a:extLst>
              <a:ext uri="{FF2B5EF4-FFF2-40B4-BE49-F238E27FC236}">
                <a16:creationId xmlns:a16="http://schemas.microsoft.com/office/drawing/2014/main" id="{E12569E7-525F-4721-9A11-DA2189A4DC3F}"/>
              </a:ext>
            </a:extLst>
          </p:cNvPr>
          <p:cNvSpPr txBox="1"/>
          <p:nvPr/>
        </p:nvSpPr>
        <p:spPr>
          <a:xfrm>
            <a:off x="1535382" y="2491798"/>
            <a:ext cx="3445155" cy="461665"/>
          </a:xfrm>
          <a:prstGeom prst="rect">
            <a:avLst/>
          </a:prstGeom>
          <a:noFill/>
        </p:spPr>
        <p:txBody>
          <a:bodyPr wrap="square" rtlCol="1">
            <a:spAutoFit/>
          </a:bodyPr>
          <a:lstStyle/>
          <a:p>
            <a:r>
              <a:rPr lang="en-US" sz="2400" dirty="0">
                <a:solidFill>
                  <a:srgbClr val="C00000"/>
                </a:solidFill>
              </a:rPr>
              <a:t>2</a:t>
            </a:r>
            <a:r>
              <a:rPr lang="en-US" sz="2400" baseline="30000" dirty="0">
                <a:solidFill>
                  <a:srgbClr val="C00000"/>
                </a:solidFill>
              </a:rPr>
              <a:t>nd</a:t>
            </a:r>
            <a:r>
              <a:rPr lang="en-US" sz="2400" dirty="0">
                <a:solidFill>
                  <a:srgbClr val="C00000"/>
                </a:solidFill>
              </a:rPr>
              <a:t> order Lens reflection</a:t>
            </a:r>
            <a:endParaRPr lang="he-IL" sz="2400" dirty="0">
              <a:solidFill>
                <a:srgbClr val="C00000"/>
              </a:solidFill>
            </a:endParaRPr>
          </a:p>
        </p:txBody>
      </p:sp>
      <p:graphicFrame>
        <p:nvGraphicFramePr>
          <p:cNvPr id="373" name="Object 8">
            <a:extLst>
              <a:ext uri="{FF2B5EF4-FFF2-40B4-BE49-F238E27FC236}">
                <a16:creationId xmlns:a16="http://schemas.microsoft.com/office/drawing/2014/main" id="{E787EBF4-A3EF-480A-B41F-ABB9D69CA021}"/>
              </a:ext>
            </a:extLst>
          </p:cNvPr>
          <p:cNvGraphicFramePr>
            <a:graphicFrameLocks noChangeAspect="1"/>
          </p:cNvGraphicFramePr>
          <p:nvPr>
            <p:extLst>
              <p:ext uri="{D42A27DB-BD31-4B8C-83A1-F6EECF244321}">
                <p14:modId xmlns:p14="http://schemas.microsoft.com/office/powerpoint/2010/main" val="588980531"/>
              </p:ext>
            </p:extLst>
          </p:nvPr>
        </p:nvGraphicFramePr>
        <p:xfrm>
          <a:off x="3380026" y="3446059"/>
          <a:ext cx="665089" cy="1041676"/>
        </p:xfrm>
        <a:graphic>
          <a:graphicData uri="http://schemas.openxmlformats.org/presentationml/2006/ole">
            <mc:AlternateContent xmlns:mc="http://schemas.openxmlformats.org/markup-compatibility/2006">
              <mc:Choice xmlns:v="urn:schemas-microsoft-com:vml" Requires="v">
                <p:oleObj spid="_x0000_s179279" name="Visio" r:id="rId10" imgW="447220" imgH="701202" progId="Visio.Drawing.11">
                  <p:embed/>
                </p:oleObj>
              </mc:Choice>
              <mc:Fallback>
                <p:oleObj name="Visio" r:id="rId10" imgW="447220" imgH="701202" progId="Visio.Drawing.11">
                  <p:embed/>
                  <p:pic>
                    <p:nvPicPr>
                      <p:cNvPr id="6" name="Object 8">
                        <a:extLst>
                          <a:ext uri="{FF2B5EF4-FFF2-40B4-BE49-F238E27FC236}">
                            <a16:creationId xmlns:a16="http://schemas.microsoft.com/office/drawing/2014/main" id="{2E22E736-41C7-485E-B150-89AD39E1A0E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80026" y="3446059"/>
                        <a:ext cx="665089" cy="10416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374" name="Object 9">
            <a:extLst>
              <a:ext uri="{FF2B5EF4-FFF2-40B4-BE49-F238E27FC236}">
                <a16:creationId xmlns:a16="http://schemas.microsoft.com/office/drawing/2014/main" id="{9A6FF28A-563D-40E9-B713-4818398820BC}"/>
              </a:ext>
            </a:extLst>
          </p:cNvPr>
          <p:cNvGraphicFramePr>
            <a:graphicFrameLocks noChangeAspect="1"/>
          </p:cNvGraphicFramePr>
          <p:nvPr>
            <p:extLst>
              <p:ext uri="{D42A27DB-BD31-4B8C-83A1-F6EECF244321}">
                <p14:modId xmlns:p14="http://schemas.microsoft.com/office/powerpoint/2010/main" val="1170040013"/>
              </p:ext>
            </p:extLst>
          </p:nvPr>
        </p:nvGraphicFramePr>
        <p:xfrm>
          <a:off x="3049301" y="3546805"/>
          <a:ext cx="655361" cy="1027178"/>
        </p:xfrm>
        <a:graphic>
          <a:graphicData uri="http://schemas.openxmlformats.org/presentationml/2006/ole">
            <mc:AlternateContent xmlns:mc="http://schemas.openxmlformats.org/markup-compatibility/2006">
              <mc:Choice xmlns:v="urn:schemas-microsoft-com:vml" Requires="v">
                <p:oleObj spid="_x0000_s179280" name="Visio" r:id="rId8" imgW="447220" imgH="701202" progId="Visio.Drawing.11">
                  <p:embed/>
                </p:oleObj>
              </mc:Choice>
              <mc:Fallback>
                <p:oleObj name="Visio" r:id="rId8" imgW="447220" imgH="701202" progId="Visio.Drawing.11">
                  <p:embed/>
                  <p:pic>
                    <p:nvPicPr>
                      <p:cNvPr id="173" name="Object 9">
                        <a:extLst>
                          <a:ext uri="{FF2B5EF4-FFF2-40B4-BE49-F238E27FC236}">
                            <a16:creationId xmlns:a16="http://schemas.microsoft.com/office/drawing/2014/main" id="{006061F3-F620-4148-B1BE-FE51AFEFC70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9301" y="3546805"/>
                        <a:ext cx="655361" cy="10271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375" name="Object 9">
            <a:extLst>
              <a:ext uri="{FF2B5EF4-FFF2-40B4-BE49-F238E27FC236}">
                <a16:creationId xmlns:a16="http://schemas.microsoft.com/office/drawing/2014/main" id="{858AF0E5-D9C6-49EE-8652-25E75BD989D4}"/>
              </a:ext>
            </a:extLst>
          </p:cNvPr>
          <p:cNvGraphicFramePr>
            <a:graphicFrameLocks noChangeAspect="1"/>
          </p:cNvGraphicFramePr>
          <p:nvPr>
            <p:extLst>
              <p:ext uri="{D42A27DB-BD31-4B8C-83A1-F6EECF244321}">
                <p14:modId xmlns:p14="http://schemas.microsoft.com/office/powerpoint/2010/main" val="1812119507"/>
              </p:ext>
            </p:extLst>
          </p:nvPr>
        </p:nvGraphicFramePr>
        <p:xfrm>
          <a:off x="2532526" y="3587545"/>
          <a:ext cx="777875" cy="1219200"/>
        </p:xfrm>
        <a:graphic>
          <a:graphicData uri="http://schemas.openxmlformats.org/presentationml/2006/ole">
            <mc:AlternateContent xmlns:mc="http://schemas.openxmlformats.org/markup-compatibility/2006">
              <mc:Choice xmlns:v="urn:schemas-microsoft-com:vml" Requires="v">
                <p:oleObj spid="_x0000_s179281" name="Visio" r:id="rId9" imgW="447220" imgH="701202" progId="Visio.Drawing.11">
                  <p:embed/>
                </p:oleObj>
              </mc:Choice>
              <mc:Fallback>
                <p:oleObj name="Visio" r:id="rId9" imgW="447220" imgH="701202" progId="Visio.Drawing.11">
                  <p:embed/>
                  <p:pic>
                    <p:nvPicPr>
                      <p:cNvPr id="7" name="Object 9">
                        <a:extLst>
                          <a:ext uri="{FF2B5EF4-FFF2-40B4-BE49-F238E27FC236}">
                            <a16:creationId xmlns:a16="http://schemas.microsoft.com/office/drawing/2014/main" id="{006061F3-F620-4148-B1BE-FE51AFEFC70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32526" y="3587545"/>
                        <a:ext cx="777875" cy="121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376" name="אליפסה 330">
            <a:extLst>
              <a:ext uri="{FF2B5EF4-FFF2-40B4-BE49-F238E27FC236}">
                <a16:creationId xmlns:a16="http://schemas.microsoft.com/office/drawing/2014/main" id="{17EEACA3-F62C-45AC-AD82-48EF18719590}"/>
              </a:ext>
            </a:extLst>
          </p:cNvPr>
          <p:cNvSpPr/>
          <p:nvPr/>
        </p:nvSpPr>
        <p:spPr>
          <a:xfrm>
            <a:off x="3257959" y="3826867"/>
            <a:ext cx="354570" cy="348374"/>
          </a:xfrm>
          <a:prstGeom prst="ellipse">
            <a:avLst/>
          </a:prstGeom>
          <a:noFill/>
          <a:ln w="1905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cxnSp>
        <p:nvCxnSpPr>
          <p:cNvPr id="377" name="מחבר חץ ישר 34">
            <a:extLst>
              <a:ext uri="{FF2B5EF4-FFF2-40B4-BE49-F238E27FC236}">
                <a16:creationId xmlns:a16="http://schemas.microsoft.com/office/drawing/2014/main" id="{91C5E978-38B3-433E-8F0A-399849615E40}"/>
              </a:ext>
            </a:extLst>
          </p:cNvPr>
          <p:cNvCxnSpPr>
            <a:cxnSpLocks/>
          </p:cNvCxnSpPr>
          <p:nvPr/>
        </p:nvCxnSpPr>
        <p:spPr>
          <a:xfrm flipH="1">
            <a:off x="3149370" y="4036256"/>
            <a:ext cx="739626" cy="337656"/>
          </a:xfrm>
          <a:prstGeom prst="straightConnector1">
            <a:avLst/>
          </a:prstGeom>
          <a:ln w="57150">
            <a:solidFill>
              <a:schemeClr val="accent4">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sp>
        <p:nvSpPr>
          <p:cNvPr id="378" name="תרשים זרימה: הכנה 21">
            <a:extLst>
              <a:ext uri="{FF2B5EF4-FFF2-40B4-BE49-F238E27FC236}">
                <a16:creationId xmlns:a16="http://schemas.microsoft.com/office/drawing/2014/main" id="{FFF625F4-A295-4BC1-AFD0-E4500772E29D}"/>
              </a:ext>
            </a:extLst>
          </p:cNvPr>
          <p:cNvSpPr/>
          <p:nvPr/>
        </p:nvSpPr>
        <p:spPr>
          <a:xfrm rot="20473250">
            <a:off x="4175282" y="3581775"/>
            <a:ext cx="169416" cy="413397"/>
          </a:xfrm>
          <a:prstGeom prst="flowChartPreparatio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cxnSp>
        <p:nvCxnSpPr>
          <p:cNvPr id="379" name="מחבר חץ ישר 341">
            <a:extLst>
              <a:ext uri="{FF2B5EF4-FFF2-40B4-BE49-F238E27FC236}">
                <a16:creationId xmlns:a16="http://schemas.microsoft.com/office/drawing/2014/main" id="{30E0EE61-76EB-43B8-B75E-FB8F437AA48E}"/>
              </a:ext>
            </a:extLst>
          </p:cNvPr>
          <p:cNvCxnSpPr>
            <a:stCxn id="371" idx="2"/>
          </p:cNvCxnSpPr>
          <p:nvPr/>
        </p:nvCxnSpPr>
        <p:spPr>
          <a:xfrm>
            <a:off x="3257960" y="2953463"/>
            <a:ext cx="127729" cy="911535"/>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80" name="מחבר חץ ישר 34">
            <a:extLst>
              <a:ext uri="{FF2B5EF4-FFF2-40B4-BE49-F238E27FC236}">
                <a16:creationId xmlns:a16="http://schemas.microsoft.com/office/drawing/2014/main" id="{3FB28A5C-5F67-4D3F-9689-9286B219AC1F}"/>
              </a:ext>
            </a:extLst>
          </p:cNvPr>
          <p:cNvCxnSpPr>
            <a:cxnSpLocks/>
            <a:endCxn id="328" idx="1"/>
          </p:cNvCxnSpPr>
          <p:nvPr/>
        </p:nvCxnSpPr>
        <p:spPr>
          <a:xfrm flipH="1">
            <a:off x="1693942" y="4340540"/>
            <a:ext cx="1520921" cy="472641"/>
          </a:xfrm>
          <a:prstGeom prst="straightConnector1">
            <a:avLst/>
          </a:prstGeom>
          <a:ln w="57150">
            <a:solidFill>
              <a:schemeClr val="accent4">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81" name="מחבר חץ ישר 32">
            <a:extLst>
              <a:ext uri="{FF2B5EF4-FFF2-40B4-BE49-F238E27FC236}">
                <a16:creationId xmlns:a16="http://schemas.microsoft.com/office/drawing/2014/main" id="{80BB5E7E-67B1-4239-861F-45994B4157FB}"/>
              </a:ext>
            </a:extLst>
          </p:cNvPr>
          <p:cNvCxnSpPr>
            <a:stCxn id="378" idx="3"/>
          </p:cNvCxnSpPr>
          <p:nvPr/>
        </p:nvCxnSpPr>
        <p:spPr>
          <a:xfrm flipH="1">
            <a:off x="3873469" y="3761205"/>
            <a:ext cx="466720" cy="291117"/>
          </a:xfrm>
          <a:prstGeom prst="straightConnector1">
            <a:avLst/>
          </a:prstGeom>
          <a:ln w="57150">
            <a:solidFill>
              <a:schemeClr val="accent4">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82" name="מחבר חץ ישר 32">
            <a:extLst>
              <a:ext uri="{FF2B5EF4-FFF2-40B4-BE49-F238E27FC236}">
                <a16:creationId xmlns:a16="http://schemas.microsoft.com/office/drawing/2014/main" id="{8EB0A7D8-B45A-4805-A181-5CDF70299FBA}"/>
              </a:ext>
            </a:extLst>
          </p:cNvPr>
          <p:cNvCxnSpPr/>
          <p:nvPr/>
        </p:nvCxnSpPr>
        <p:spPr>
          <a:xfrm flipH="1">
            <a:off x="4462405" y="3379739"/>
            <a:ext cx="466720" cy="291117"/>
          </a:xfrm>
          <a:prstGeom prst="straightConnector1">
            <a:avLst/>
          </a:prstGeom>
          <a:ln w="57150">
            <a:solidFill>
              <a:schemeClr val="accent4">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83" name="מחבר חץ ישר 279">
            <a:extLst>
              <a:ext uri="{FF2B5EF4-FFF2-40B4-BE49-F238E27FC236}">
                <a16:creationId xmlns:a16="http://schemas.microsoft.com/office/drawing/2014/main" id="{10800DD4-F713-439C-B9BD-FF2BD71CDEC3}"/>
              </a:ext>
            </a:extLst>
          </p:cNvPr>
          <p:cNvCxnSpPr/>
          <p:nvPr/>
        </p:nvCxnSpPr>
        <p:spPr>
          <a:xfrm flipH="1">
            <a:off x="1265013" y="3755612"/>
            <a:ext cx="77698" cy="27169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4" name="מחבר חץ ישר 105">
            <a:extLst>
              <a:ext uri="{FF2B5EF4-FFF2-40B4-BE49-F238E27FC236}">
                <a16:creationId xmlns:a16="http://schemas.microsoft.com/office/drawing/2014/main" id="{888B2097-9909-40BF-B599-27E23220B59B}"/>
              </a:ext>
            </a:extLst>
          </p:cNvPr>
          <p:cNvCxnSpPr>
            <a:cxnSpLocks/>
            <a:endCxn id="276" idx="1"/>
          </p:cNvCxnSpPr>
          <p:nvPr/>
        </p:nvCxnSpPr>
        <p:spPr>
          <a:xfrm flipH="1">
            <a:off x="1454594" y="3996324"/>
            <a:ext cx="1996019" cy="557582"/>
          </a:xfrm>
          <a:prstGeom prst="straightConnector1">
            <a:avLst/>
          </a:prstGeom>
          <a:ln w="1905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85" name="מחבר חץ ישר 105">
            <a:extLst>
              <a:ext uri="{FF2B5EF4-FFF2-40B4-BE49-F238E27FC236}">
                <a16:creationId xmlns:a16="http://schemas.microsoft.com/office/drawing/2014/main" id="{35992D63-7C84-44C6-99EE-3EA05FEBFB04}"/>
              </a:ext>
            </a:extLst>
          </p:cNvPr>
          <p:cNvCxnSpPr>
            <a:cxnSpLocks/>
          </p:cNvCxnSpPr>
          <p:nvPr/>
        </p:nvCxnSpPr>
        <p:spPr>
          <a:xfrm flipV="1">
            <a:off x="2889634" y="3985044"/>
            <a:ext cx="570358" cy="442280"/>
          </a:xfrm>
          <a:prstGeom prst="straightConnector1">
            <a:avLst/>
          </a:prstGeom>
          <a:ln w="28575">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386" name="Title 1">
            <a:extLst>
              <a:ext uri="{FF2B5EF4-FFF2-40B4-BE49-F238E27FC236}">
                <a16:creationId xmlns:a16="http://schemas.microsoft.com/office/drawing/2014/main" id="{1C4AC773-92A8-410A-87A2-00F8626619EE}"/>
              </a:ext>
            </a:extLst>
          </p:cNvPr>
          <p:cNvSpPr txBox="1">
            <a:spLocks/>
          </p:cNvSpPr>
          <p:nvPr/>
        </p:nvSpPr>
        <p:spPr>
          <a:xfrm>
            <a:off x="141709" y="7837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Photometry summary</a:t>
            </a:r>
            <a:endParaRPr lang="he-IL" b="1" dirty="0"/>
          </a:p>
        </p:txBody>
      </p:sp>
    </p:spTree>
    <p:extLst>
      <p:ext uri="{BB962C8B-B14F-4D97-AF65-F5344CB8AC3E}">
        <p14:creationId xmlns:p14="http://schemas.microsoft.com/office/powerpoint/2010/main" val="3444241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2000"/>
                                  </p:stCondLst>
                                  <p:childTnLst>
                                    <p:set>
                                      <p:cBhvr>
                                        <p:cTn id="6" dur="1" fill="hold">
                                          <p:stCondLst>
                                            <p:cond delay="0"/>
                                          </p:stCondLst>
                                        </p:cTn>
                                        <p:tgtEl>
                                          <p:spTgt spid="240"/>
                                        </p:tgtEl>
                                        <p:attrNameLst>
                                          <p:attrName>style.visibility</p:attrName>
                                        </p:attrNameLst>
                                      </p:cBhvr>
                                      <p:to>
                                        <p:strVal val="visible"/>
                                      </p:to>
                                    </p:set>
                                    <p:animEffect transition="in" filter="strips(downLeft)">
                                      <p:cBhvr>
                                        <p:cTn id="7" dur="500"/>
                                        <p:tgtEl>
                                          <p:spTgt spid="240"/>
                                        </p:tgtEl>
                                      </p:cBhvr>
                                    </p:animEffect>
                                  </p:childTnLst>
                                </p:cTn>
                              </p:par>
                              <p:par>
                                <p:cTn id="8" presetID="18" presetClass="entr" presetSubtype="12" fill="hold" nodeType="withEffect">
                                  <p:stCondLst>
                                    <p:cond delay="1000"/>
                                  </p:stCondLst>
                                  <p:childTnLst>
                                    <p:set>
                                      <p:cBhvr>
                                        <p:cTn id="9" dur="1" fill="hold">
                                          <p:stCondLst>
                                            <p:cond delay="0"/>
                                          </p:stCondLst>
                                        </p:cTn>
                                        <p:tgtEl>
                                          <p:spTgt spid="241"/>
                                        </p:tgtEl>
                                        <p:attrNameLst>
                                          <p:attrName>style.visibility</p:attrName>
                                        </p:attrNameLst>
                                      </p:cBhvr>
                                      <p:to>
                                        <p:strVal val="visible"/>
                                      </p:to>
                                    </p:set>
                                    <p:animEffect transition="in" filter="strips(downLeft)">
                                      <p:cBhvr>
                                        <p:cTn id="10" dur="500"/>
                                        <p:tgtEl>
                                          <p:spTgt spid="241"/>
                                        </p:tgtEl>
                                      </p:cBhvr>
                                    </p:animEffect>
                                  </p:childTnLst>
                                </p:cTn>
                              </p:par>
                              <p:par>
                                <p:cTn id="11" presetID="18" presetClass="entr" presetSubtype="12" fill="hold" nodeType="withEffect">
                                  <p:stCondLst>
                                    <p:cond delay="1000"/>
                                  </p:stCondLst>
                                  <p:childTnLst>
                                    <p:set>
                                      <p:cBhvr>
                                        <p:cTn id="12" dur="1" fill="hold">
                                          <p:stCondLst>
                                            <p:cond delay="0"/>
                                          </p:stCondLst>
                                        </p:cTn>
                                        <p:tgtEl>
                                          <p:spTgt spid="242"/>
                                        </p:tgtEl>
                                        <p:attrNameLst>
                                          <p:attrName>style.visibility</p:attrName>
                                        </p:attrNameLst>
                                      </p:cBhvr>
                                      <p:to>
                                        <p:strVal val="visible"/>
                                      </p:to>
                                    </p:set>
                                    <p:animEffect transition="in" filter="strips(downLeft)">
                                      <p:cBhvr>
                                        <p:cTn id="13" dur="500"/>
                                        <p:tgtEl>
                                          <p:spTgt spid="242"/>
                                        </p:tgtEl>
                                      </p:cBhvr>
                                    </p:animEffect>
                                  </p:childTnLst>
                                </p:cTn>
                              </p:par>
                            </p:childTnLst>
                          </p:cTn>
                        </p:par>
                        <p:par>
                          <p:cTn id="14" fill="hold">
                            <p:stCondLst>
                              <p:cond delay="2500"/>
                            </p:stCondLst>
                            <p:childTnLst>
                              <p:par>
                                <p:cTn id="15" presetID="18" presetClass="entr" presetSubtype="12" fill="hold" nodeType="afterEffect">
                                  <p:stCondLst>
                                    <p:cond delay="0"/>
                                  </p:stCondLst>
                                  <p:childTnLst>
                                    <p:set>
                                      <p:cBhvr>
                                        <p:cTn id="16" dur="1" fill="hold">
                                          <p:stCondLst>
                                            <p:cond delay="0"/>
                                          </p:stCondLst>
                                        </p:cTn>
                                        <p:tgtEl>
                                          <p:spTgt spid="256"/>
                                        </p:tgtEl>
                                        <p:attrNameLst>
                                          <p:attrName>style.visibility</p:attrName>
                                        </p:attrNameLst>
                                      </p:cBhvr>
                                      <p:to>
                                        <p:strVal val="visible"/>
                                      </p:to>
                                    </p:set>
                                    <p:animEffect transition="in" filter="strips(downLeft)">
                                      <p:cBhvr>
                                        <p:cTn id="17" dur="500"/>
                                        <p:tgtEl>
                                          <p:spTgt spid="256"/>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3" fill="hold" nodeType="clickEffect">
                                  <p:stCondLst>
                                    <p:cond delay="0"/>
                                  </p:stCondLst>
                                  <p:childTnLst>
                                    <p:set>
                                      <p:cBhvr>
                                        <p:cTn id="21" dur="1" fill="hold">
                                          <p:stCondLst>
                                            <p:cond delay="0"/>
                                          </p:stCondLst>
                                        </p:cTn>
                                        <p:tgtEl>
                                          <p:spTgt spid="258"/>
                                        </p:tgtEl>
                                        <p:attrNameLst>
                                          <p:attrName>style.visibility</p:attrName>
                                        </p:attrNameLst>
                                      </p:cBhvr>
                                      <p:to>
                                        <p:strVal val="visible"/>
                                      </p:to>
                                    </p:set>
                                    <p:animEffect transition="in" filter="strips(upRight)">
                                      <p:cBhvr>
                                        <p:cTn id="22" dur="500"/>
                                        <p:tgtEl>
                                          <p:spTgt spid="258"/>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3" fill="hold" nodeType="clickEffect">
                                  <p:stCondLst>
                                    <p:cond delay="0"/>
                                  </p:stCondLst>
                                  <p:childTnLst>
                                    <p:set>
                                      <p:cBhvr>
                                        <p:cTn id="26" dur="1" fill="hold">
                                          <p:stCondLst>
                                            <p:cond delay="0"/>
                                          </p:stCondLst>
                                        </p:cTn>
                                        <p:tgtEl>
                                          <p:spTgt spid="264"/>
                                        </p:tgtEl>
                                        <p:attrNameLst>
                                          <p:attrName>style.visibility</p:attrName>
                                        </p:attrNameLst>
                                      </p:cBhvr>
                                      <p:to>
                                        <p:strVal val="visible"/>
                                      </p:to>
                                    </p:set>
                                    <p:animEffect transition="in" filter="strips(upRight)">
                                      <p:cBhvr>
                                        <p:cTn id="27" dur="500"/>
                                        <p:tgtEl>
                                          <p:spTgt spid="264"/>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3" fill="hold" nodeType="clickEffect">
                                  <p:stCondLst>
                                    <p:cond delay="0"/>
                                  </p:stCondLst>
                                  <p:childTnLst>
                                    <p:set>
                                      <p:cBhvr>
                                        <p:cTn id="31" dur="1" fill="hold">
                                          <p:stCondLst>
                                            <p:cond delay="0"/>
                                          </p:stCondLst>
                                        </p:cTn>
                                        <p:tgtEl>
                                          <p:spTgt spid="267"/>
                                        </p:tgtEl>
                                        <p:attrNameLst>
                                          <p:attrName>style.visibility</p:attrName>
                                        </p:attrNameLst>
                                      </p:cBhvr>
                                      <p:to>
                                        <p:strVal val="visible"/>
                                      </p:to>
                                    </p:set>
                                    <p:animEffect transition="in" filter="strips(upRight)">
                                      <p:cBhvr>
                                        <p:cTn id="32" dur="500"/>
                                        <p:tgtEl>
                                          <p:spTgt spid="267"/>
                                        </p:tgtEl>
                                      </p:cBhvr>
                                    </p:animEffect>
                                  </p:childTnLst>
                                </p:cTn>
                              </p:par>
                            </p:childTnLst>
                          </p:cTn>
                        </p:par>
                        <p:par>
                          <p:cTn id="33" fill="hold">
                            <p:stCondLst>
                              <p:cond delay="500"/>
                            </p:stCondLst>
                            <p:childTnLst>
                              <p:par>
                                <p:cTn id="34" presetID="18" presetClass="entr" presetSubtype="12" fill="hold" nodeType="afterEffect">
                                  <p:stCondLst>
                                    <p:cond delay="0"/>
                                  </p:stCondLst>
                                  <p:childTnLst>
                                    <p:set>
                                      <p:cBhvr>
                                        <p:cTn id="35" dur="1" fill="hold">
                                          <p:stCondLst>
                                            <p:cond delay="0"/>
                                          </p:stCondLst>
                                        </p:cTn>
                                        <p:tgtEl>
                                          <p:spTgt spid="206"/>
                                        </p:tgtEl>
                                        <p:attrNameLst>
                                          <p:attrName>style.visibility</p:attrName>
                                        </p:attrNameLst>
                                      </p:cBhvr>
                                      <p:to>
                                        <p:strVal val="visible"/>
                                      </p:to>
                                    </p:set>
                                    <p:animEffect transition="in" filter="strips(downLeft)">
                                      <p:cBhvr>
                                        <p:cTn id="36" dur="500"/>
                                        <p:tgtEl>
                                          <p:spTgt spid="206"/>
                                        </p:tgtEl>
                                      </p:cBhvr>
                                    </p:animEffect>
                                  </p:childTnLst>
                                </p:cTn>
                              </p:par>
                            </p:childTnLst>
                          </p:cTn>
                        </p:par>
                        <p:par>
                          <p:cTn id="37" fill="hold">
                            <p:stCondLst>
                              <p:cond delay="1000"/>
                            </p:stCondLst>
                            <p:childTnLst>
                              <p:par>
                                <p:cTn id="38" presetID="18" presetClass="entr" presetSubtype="12" fill="hold" nodeType="afterEffect">
                                  <p:stCondLst>
                                    <p:cond delay="0"/>
                                  </p:stCondLst>
                                  <p:childTnLst>
                                    <p:set>
                                      <p:cBhvr>
                                        <p:cTn id="39" dur="1" fill="hold">
                                          <p:stCondLst>
                                            <p:cond delay="0"/>
                                          </p:stCondLst>
                                        </p:cTn>
                                        <p:tgtEl>
                                          <p:spTgt spid="243"/>
                                        </p:tgtEl>
                                        <p:attrNameLst>
                                          <p:attrName>style.visibility</p:attrName>
                                        </p:attrNameLst>
                                      </p:cBhvr>
                                      <p:to>
                                        <p:strVal val="visible"/>
                                      </p:to>
                                    </p:set>
                                    <p:animEffect transition="in" filter="strips(downLeft)">
                                      <p:cBhvr>
                                        <p:cTn id="40" dur="500"/>
                                        <p:tgtEl>
                                          <p:spTgt spid="243"/>
                                        </p:tgtEl>
                                      </p:cBhvr>
                                    </p:animEffect>
                                  </p:childTnLst>
                                </p:cTn>
                              </p:par>
                              <p:par>
                                <p:cTn id="41" presetID="18" presetClass="entr" presetSubtype="12" fill="hold" nodeType="withEffect">
                                  <p:stCondLst>
                                    <p:cond delay="2000"/>
                                  </p:stCondLst>
                                  <p:childTnLst>
                                    <p:set>
                                      <p:cBhvr>
                                        <p:cTn id="42" dur="1" fill="hold">
                                          <p:stCondLst>
                                            <p:cond delay="0"/>
                                          </p:stCondLst>
                                        </p:cTn>
                                        <p:tgtEl>
                                          <p:spTgt spid="279"/>
                                        </p:tgtEl>
                                        <p:attrNameLst>
                                          <p:attrName>style.visibility</p:attrName>
                                        </p:attrNameLst>
                                      </p:cBhvr>
                                      <p:to>
                                        <p:strVal val="visible"/>
                                      </p:to>
                                    </p:set>
                                    <p:animEffect transition="in" filter="strips(downLeft)">
                                      <p:cBhvr>
                                        <p:cTn id="43" dur="500"/>
                                        <p:tgtEl>
                                          <p:spTgt spid="279"/>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58">
                                            <p:txEl>
                                              <p:pRg st="0" end="0"/>
                                            </p:txEl>
                                          </p:spTgt>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158">
                                            <p:txEl>
                                              <p:pRg st="1" end="1"/>
                                            </p:txEl>
                                          </p:spTgt>
                                        </p:tgtEl>
                                        <p:attrNameLst>
                                          <p:attrName>style.visibility</p:attrName>
                                        </p:attrNameLst>
                                      </p:cBhvr>
                                      <p:to>
                                        <p:strVal val="visible"/>
                                      </p:to>
                                    </p:set>
                                  </p:childTnLst>
                                </p:cTn>
                              </p:par>
                              <p:par>
                                <p:cTn id="50" presetID="18" presetClass="entr" presetSubtype="12" fill="hold" nodeType="withEffect">
                                  <p:stCondLst>
                                    <p:cond delay="2000"/>
                                  </p:stCondLst>
                                  <p:childTnLst>
                                    <p:set>
                                      <p:cBhvr>
                                        <p:cTn id="51" dur="1" fill="hold">
                                          <p:stCondLst>
                                            <p:cond delay="0"/>
                                          </p:stCondLst>
                                        </p:cTn>
                                        <p:tgtEl>
                                          <p:spTgt spid="381"/>
                                        </p:tgtEl>
                                        <p:attrNameLst>
                                          <p:attrName>style.visibility</p:attrName>
                                        </p:attrNameLst>
                                      </p:cBhvr>
                                      <p:to>
                                        <p:strVal val="visible"/>
                                      </p:to>
                                    </p:set>
                                    <p:animEffect transition="in" filter="strips(downLeft)">
                                      <p:cBhvr>
                                        <p:cTn id="52" dur="500"/>
                                        <p:tgtEl>
                                          <p:spTgt spid="381"/>
                                        </p:tgtEl>
                                      </p:cBhvr>
                                    </p:animEffect>
                                  </p:childTnLst>
                                </p:cTn>
                              </p:par>
                              <p:par>
                                <p:cTn id="53" presetID="18" presetClass="entr" presetSubtype="12" fill="hold" nodeType="withEffect">
                                  <p:stCondLst>
                                    <p:cond delay="1000"/>
                                  </p:stCondLst>
                                  <p:childTnLst>
                                    <p:set>
                                      <p:cBhvr>
                                        <p:cTn id="54" dur="1" fill="hold">
                                          <p:stCondLst>
                                            <p:cond delay="0"/>
                                          </p:stCondLst>
                                        </p:cTn>
                                        <p:tgtEl>
                                          <p:spTgt spid="377"/>
                                        </p:tgtEl>
                                        <p:attrNameLst>
                                          <p:attrName>style.visibility</p:attrName>
                                        </p:attrNameLst>
                                      </p:cBhvr>
                                      <p:to>
                                        <p:strVal val="visible"/>
                                      </p:to>
                                    </p:set>
                                    <p:animEffect transition="in" filter="strips(downLeft)">
                                      <p:cBhvr>
                                        <p:cTn id="55" dur="500"/>
                                        <p:tgtEl>
                                          <p:spTgt spid="377"/>
                                        </p:tgtEl>
                                      </p:cBhvr>
                                    </p:animEffect>
                                  </p:childTnLst>
                                </p:cTn>
                              </p:par>
                              <p:par>
                                <p:cTn id="56" presetID="18" presetClass="entr" presetSubtype="12" fill="hold" nodeType="withEffect">
                                  <p:stCondLst>
                                    <p:cond delay="1000"/>
                                  </p:stCondLst>
                                  <p:childTnLst>
                                    <p:set>
                                      <p:cBhvr>
                                        <p:cTn id="57" dur="1" fill="hold">
                                          <p:stCondLst>
                                            <p:cond delay="0"/>
                                          </p:stCondLst>
                                        </p:cTn>
                                        <p:tgtEl>
                                          <p:spTgt spid="380"/>
                                        </p:tgtEl>
                                        <p:attrNameLst>
                                          <p:attrName>style.visibility</p:attrName>
                                        </p:attrNameLst>
                                      </p:cBhvr>
                                      <p:to>
                                        <p:strVal val="visible"/>
                                      </p:to>
                                    </p:set>
                                    <p:animEffect transition="in" filter="strips(downLeft)">
                                      <p:cBhvr>
                                        <p:cTn id="58" dur="500"/>
                                        <p:tgtEl>
                                          <p:spTgt spid="380"/>
                                        </p:tgtEl>
                                      </p:cBhvr>
                                    </p:animEffect>
                                  </p:childTnLst>
                                </p:cTn>
                              </p:par>
                            </p:childTnLst>
                          </p:cTn>
                        </p:par>
                        <p:par>
                          <p:cTn id="59" fill="hold">
                            <p:stCondLst>
                              <p:cond delay="2500"/>
                            </p:stCondLst>
                            <p:childTnLst>
                              <p:par>
                                <p:cTn id="60" presetID="18" presetClass="entr" presetSubtype="12" fill="hold" nodeType="afterEffect">
                                  <p:stCondLst>
                                    <p:cond delay="0"/>
                                  </p:stCondLst>
                                  <p:childTnLst>
                                    <p:set>
                                      <p:cBhvr>
                                        <p:cTn id="61" dur="1" fill="hold">
                                          <p:stCondLst>
                                            <p:cond delay="0"/>
                                          </p:stCondLst>
                                        </p:cTn>
                                        <p:tgtEl>
                                          <p:spTgt spid="385"/>
                                        </p:tgtEl>
                                        <p:attrNameLst>
                                          <p:attrName>style.visibility</p:attrName>
                                        </p:attrNameLst>
                                      </p:cBhvr>
                                      <p:to>
                                        <p:strVal val="visible"/>
                                      </p:to>
                                    </p:set>
                                    <p:animEffect transition="in" filter="strips(downLeft)">
                                      <p:cBhvr>
                                        <p:cTn id="62" dur="500"/>
                                        <p:tgtEl>
                                          <p:spTgt spid="385"/>
                                        </p:tgtEl>
                                      </p:cBhvr>
                                    </p:animEffect>
                                  </p:childTnLst>
                                </p:cTn>
                              </p:par>
                              <p:par>
                                <p:cTn id="63" presetID="18" presetClass="entr" presetSubtype="12" fill="hold" nodeType="withEffect">
                                  <p:stCondLst>
                                    <p:cond delay="2000"/>
                                  </p:stCondLst>
                                  <p:childTnLst>
                                    <p:set>
                                      <p:cBhvr>
                                        <p:cTn id="64" dur="1" fill="hold">
                                          <p:stCondLst>
                                            <p:cond delay="0"/>
                                          </p:stCondLst>
                                        </p:cTn>
                                        <p:tgtEl>
                                          <p:spTgt spid="382"/>
                                        </p:tgtEl>
                                        <p:attrNameLst>
                                          <p:attrName>style.visibility</p:attrName>
                                        </p:attrNameLst>
                                      </p:cBhvr>
                                      <p:to>
                                        <p:strVal val="visible"/>
                                      </p:to>
                                    </p:set>
                                    <p:animEffect transition="in" filter="strips(downLeft)">
                                      <p:cBhvr>
                                        <p:cTn id="65" dur="500"/>
                                        <p:tgtEl>
                                          <p:spTgt spid="382"/>
                                        </p:tgtEl>
                                      </p:cBhvr>
                                    </p:animEffect>
                                  </p:childTnLst>
                                </p:cTn>
                              </p:par>
                            </p:childTnLst>
                          </p:cTn>
                        </p:par>
                        <p:par>
                          <p:cTn id="66" fill="hold">
                            <p:stCondLst>
                              <p:cond delay="5000"/>
                            </p:stCondLst>
                            <p:childTnLst>
                              <p:par>
                                <p:cTn id="67" presetID="18" presetClass="entr" presetSubtype="12" fill="hold" nodeType="afterEffect">
                                  <p:stCondLst>
                                    <p:cond delay="0"/>
                                  </p:stCondLst>
                                  <p:childTnLst>
                                    <p:set>
                                      <p:cBhvr>
                                        <p:cTn id="68" dur="1" fill="hold">
                                          <p:stCondLst>
                                            <p:cond delay="0"/>
                                          </p:stCondLst>
                                        </p:cTn>
                                        <p:tgtEl>
                                          <p:spTgt spid="384"/>
                                        </p:tgtEl>
                                        <p:attrNameLst>
                                          <p:attrName>style.visibility</p:attrName>
                                        </p:attrNameLst>
                                      </p:cBhvr>
                                      <p:to>
                                        <p:strVal val="visible"/>
                                      </p:to>
                                    </p:set>
                                    <p:animEffect transition="in" filter="strips(downLeft)">
                                      <p:cBhvr>
                                        <p:cTn id="69" dur="500"/>
                                        <p:tgtEl>
                                          <p:spTgt spid="3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build="allAtOnce"/>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2C863-4D23-490D-9838-8B13C44E20DC}"/>
              </a:ext>
            </a:extLst>
          </p:cNvPr>
          <p:cNvSpPr>
            <a:spLocks noGrp="1"/>
          </p:cNvSpPr>
          <p:nvPr>
            <p:ph type="title"/>
          </p:nvPr>
        </p:nvSpPr>
        <p:spPr>
          <a:xfrm>
            <a:off x="0" y="0"/>
            <a:ext cx="10515600" cy="1325563"/>
          </a:xfrm>
        </p:spPr>
        <p:txBody>
          <a:bodyPr/>
          <a:lstStyle/>
          <a:p>
            <a:r>
              <a:rPr lang="en-US" dirty="0"/>
              <a:t>Experimental setup</a:t>
            </a:r>
          </a:p>
        </p:txBody>
      </p:sp>
      <p:sp>
        <p:nvSpPr>
          <p:cNvPr id="4" name="Slide Number Placeholder 3">
            <a:extLst>
              <a:ext uri="{FF2B5EF4-FFF2-40B4-BE49-F238E27FC236}">
                <a16:creationId xmlns:a16="http://schemas.microsoft.com/office/drawing/2014/main" id="{E83616E0-C9D5-4B30-82A7-BB5DB5393F6C}"/>
              </a:ext>
            </a:extLst>
          </p:cNvPr>
          <p:cNvSpPr>
            <a:spLocks noGrp="1"/>
          </p:cNvSpPr>
          <p:nvPr>
            <p:ph type="sldNum" sz="quarter" idx="12"/>
          </p:nvPr>
        </p:nvSpPr>
        <p:spPr/>
        <p:txBody>
          <a:bodyPr/>
          <a:lstStyle/>
          <a:p>
            <a:fld id="{D57F1E4F-1CFF-5643-939E-02111984F565}" type="slidenum">
              <a:rPr lang="en-US" smtClean="0"/>
              <a:t>25</a:t>
            </a:fld>
            <a:endParaRPr lang="en-US" dirty="0"/>
          </a:p>
        </p:txBody>
      </p:sp>
      <p:pic>
        <p:nvPicPr>
          <p:cNvPr id="8" name="Picture 7" descr="A close up of text on a black background&#10;&#10;Description automatically generated">
            <a:extLst>
              <a:ext uri="{FF2B5EF4-FFF2-40B4-BE49-F238E27FC236}">
                <a16:creationId xmlns:a16="http://schemas.microsoft.com/office/drawing/2014/main" id="{8B2593D7-355E-4124-9A1A-630127363397}"/>
              </a:ext>
            </a:extLst>
          </p:cNvPr>
          <p:cNvPicPr>
            <a:picLocks noChangeAspect="1"/>
          </p:cNvPicPr>
          <p:nvPr/>
        </p:nvPicPr>
        <p:blipFill>
          <a:blip r:embed="rId2"/>
          <a:stretch>
            <a:fillRect/>
          </a:stretch>
        </p:blipFill>
        <p:spPr>
          <a:xfrm>
            <a:off x="2245560" y="1087191"/>
            <a:ext cx="7606778" cy="5088061"/>
          </a:xfrm>
          <a:prstGeom prst="rect">
            <a:avLst/>
          </a:prstGeom>
        </p:spPr>
      </p:pic>
    </p:spTree>
    <p:extLst>
      <p:ext uri="{BB962C8B-B14F-4D97-AF65-F5344CB8AC3E}">
        <p14:creationId xmlns:p14="http://schemas.microsoft.com/office/powerpoint/2010/main" val="40397414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Straight Arrow Connector 30">
            <a:extLst>
              <a:ext uri="{FF2B5EF4-FFF2-40B4-BE49-F238E27FC236}">
                <a16:creationId xmlns:a16="http://schemas.microsoft.com/office/drawing/2014/main" id="{64A14D68-84ED-4408-837E-6932C2FB4611}"/>
              </a:ext>
            </a:extLst>
          </p:cNvPr>
          <p:cNvCxnSpPr>
            <a:cxnSpLocks/>
          </p:cNvCxnSpPr>
          <p:nvPr/>
        </p:nvCxnSpPr>
        <p:spPr>
          <a:xfrm>
            <a:off x="869144" y="1517051"/>
            <a:ext cx="177868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4" name="Picture 73">
            <a:extLst>
              <a:ext uri="{FF2B5EF4-FFF2-40B4-BE49-F238E27FC236}">
                <a16:creationId xmlns:a16="http://schemas.microsoft.com/office/drawing/2014/main" id="{A0CE9AD7-A13A-411A-B107-C3C891CCFB43}"/>
              </a:ext>
            </a:extLst>
          </p:cNvPr>
          <p:cNvPicPr>
            <a:picLocks noChangeAspect="1"/>
          </p:cNvPicPr>
          <p:nvPr/>
        </p:nvPicPr>
        <p:blipFill>
          <a:blip r:embed="rId3"/>
          <a:stretch>
            <a:fillRect/>
          </a:stretch>
        </p:blipFill>
        <p:spPr>
          <a:xfrm>
            <a:off x="5993502" y="4488686"/>
            <a:ext cx="6014104" cy="1904136"/>
          </a:xfrm>
          <a:prstGeom prst="rect">
            <a:avLst/>
          </a:prstGeom>
        </p:spPr>
      </p:pic>
      <p:pic>
        <p:nvPicPr>
          <p:cNvPr id="75" name="Picture 74">
            <a:extLst>
              <a:ext uri="{FF2B5EF4-FFF2-40B4-BE49-F238E27FC236}">
                <a16:creationId xmlns:a16="http://schemas.microsoft.com/office/drawing/2014/main" id="{1F068455-7B61-4E8E-96CA-9BC54C34B17E}"/>
              </a:ext>
            </a:extLst>
          </p:cNvPr>
          <p:cNvPicPr>
            <a:picLocks noChangeAspect="1"/>
          </p:cNvPicPr>
          <p:nvPr/>
        </p:nvPicPr>
        <p:blipFill>
          <a:blip r:embed="rId4"/>
          <a:stretch>
            <a:fillRect/>
          </a:stretch>
        </p:blipFill>
        <p:spPr>
          <a:xfrm>
            <a:off x="5993502" y="4488686"/>
            <a:ext cx="6014104" cy="1904136"/>
          </a:xfrm>
          <a:prstGeom prst="rect">
            <a:avLst/>
          </a:prstGeom>
        </p:spPr>
      </p:pic>
      <p:pic>
        <p:nvPicPr>
          <p:cNvPr id="76" name="Picture 75">
            <a:extLst>
              <a:ext uri="{FF2B5EF4-FFF2-40B4-BE49-F238E27FC236}">
                <a16:creationId xmlns:a16="http://schemas.microsoft.com/office/drawing/2014/main" id="{624EEE13-397A-4003-A204-77D5FC1DCCF6}"/>
              </a:ext>
            </a:extLst>
          </p:cNvPr>
          <p:cNvPicPr>
            <a:picLocks noChangeAspect="1"/>
          </p:cNvPicPr>
          <p:nvPr/>
        </p:nvPicPr>
        <p:blipFill>
          <a:blip r:embed="rId5"/>
          <a:stretch>
            <a:fillRect/>
          </a:stretch>
        </p:blipFill>
        <p:spPr>
          <a:xfrm>
            <a:off x="5993502" y="4488686"/>
            <a:ext cx="6014104" cy="1904136"/>
          </a:xfrm>
          <a:prstGeom prst="rect">
            <a:avLst/>
          </a:prstGeom>
        </p:spPr>
      </p:pic>
      <p:pic>
        <p:nvPicPr>
          <p:cNvPr id="77" name="Picture 76">
            <a:extLst>
              <a:ext uri="{FF2B5EF4-FFF2-40B4-BE49-F238E27FC236}">
                <a16:creationId xmlns:a16="http://schemas.microsoft.com/office/drawing/2014/main" id="{76079820-C659-4F8F-AC08-23D022B21F1A}"/>
              </a:ext>
            </a:extLst>
          </p:cNvPr>
          <p:cNvPicPr>
            <a:picLocks noChangeAspect="1"/>
          </p:cNvPicPr>
          <p:nvPr/>
        </p:nvPicPr>
        <p:blipFill>
          <a:blip r:embed="rId6"/>
          <a:stretch>
            <a:fillRect/>
          </a:stretch>
        </p:blipFill>
        <p:spPr>
          <a:xfrm>
            <a:off x="5993502" y="4488686"/>
            <a:ext cx="6014104" cy="1904136"/>
          </a:xfrm>
          <a:prstGeom prst="rect">
            <a:avLst/>
          </a:prstGeom>
        </p:spPr>
      </p:pic>
      <p:pic>
        <p:nvPicPr>
          <p:cNvPr id="78" name="Picture 77">
            <a:extLst>
              <a:ext uri="{FF2B5EF4-FFF2-40B4-BE49-F238E27FC236}">
                <a16:creationId xmlns:a16="http://schemas.microsoft.com/office/drawing/2014/main" id="{0FD36B5E-A516-4CAC-B772-3EAE98D5AA2C}"/>
              </a:ext>
            </a:extLst>
          </p:cNvPr>
          <p:cNvPicPr>
            <a:picLocks noChangeAspect="1"/>
          </p:cNvPicPr>
          <p:nvPr/>
        </p:nvPicPr>
        <p:blipFill>
          <a:blip r:embed="rId7"/>
          <a:stretch>
            <a:fillRect/>
          </a:stretch>
        </p:blipFill>
        <p:spPr>
          <a:xfrm>
            <a:off x="5993502" y="4488686"/>
            <a:ext cx="6014104" cy="1904136"/>
          </a:xfrm>
          <a:prstGeom prst="rect">
            <a:avLst/>
          </a:prstGeom>
        </p:spPr>
      </p:pic>
      <p:pic>
        <p:nvPicPr>
          <p:cNvPr id="79" name="Picture 78">
            <a:extLst>
              <a:ext uri="{FF2B5EF4-FFF2-40B4-BE49-F238E27FC236}">
                <a16:creationId xmlns:a16="http://schemas.microsoft.com/office/drawing/2014/main" id="{9B8F2686-7DB8-4204-B07D-8351EB501050}"/>
              </a:ext>
            </a:extLst>
          </p:cNvPr>
          <p:cNvPicPr>
            <a:picLocks noChangeAspect="1"/>
          </p:cNvPicPr>
          <p:nvPr/>
        </p:nvPicPr>
        <p:blipFill>
          <a:blip r:embed="rId8"/>
          <a:stretch>
            <a:fillRect/>
          </a:stretch>
        </p:blipFill>
        <p:spPr>
          <a:xfrm>
            <a:off x="5993502" y="4488686"/>
            <a:ext cx="6014104" cy="1904136"/>
          </a:xfrm>
          <a:prstGeom prst="rect">
            <a:avLst/>
          </a:prstGeom>
        </p:spPr>
      </p:pic>
      <p:sp>
        <p:nvSpPr>
          <p:cNvPr id="98" name="Oval 97">
            <a:extLst>
              <a:ext uri="{FF2B5EF4-FFF2-40B4-BE49-F238E27FC236}">
                <a16:creationId xmlns:a16="http://schemas.microsoft.com/office/drawing/2014/main" id="{728E75BF-F059-42C2-B46A-57DB0E003C87}"/>
              </a:ext>
            </a:extLst>
          </p:cNvPr>
          <p:cNvSpPr/>
          <p:nvPr/>
        </p:nvSpPr>
        <p:spPr>
          <a:xfrm>
            <a:off x="10878891" y="5052155"/>
            <a:ext cx="704644" cy="1028700"/>
          </a:xfrm>
          <a:prstGeom prst="ellipse">
            <a:avLst/>
          </a:prstGeom>
          <a:noFill/>
          <a:ln w="381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8" name="Picture 107">
            <a:extLst>
              <a:ext uri="{FF2B5EF4-FFF2-40B4-BE49-F238E27FC236}">
                <a16:creationId xmlns:a16="http://schemas.microsoft.com/office/drawing/2014/main" id="{502BBCD4-FD4B-4A65-B540-E15CF8663323}"/>
              </a:ext>
            </a:extLst>
          </p:cNvPr>
          <p:cNvPicPr>
            <a:picLocks noChangeAspect="1"/>
          </p:cNvPicPr>
          <p:nvPr/>
        </p:nvPicPr>
        <p:blipFill>
          <a:blip r:embed="rId9"/>
          <a:stretch>
            <a:fillRect/>
          </a:stretch>
        </p:blipFill>
        <p:spPr>
          <a:xfrm>
            <a:off x="336521" y="1376666"/>
            <a:ext cx="4758476" cy="3313333"/>
          </a:xfrm>
          <a:prstGeom prst="rect">
            <a:avLst/>
          </a:prstGeom>
        </p:spPr>
      </p:pic>
      <p:pic>
        <p:nvPicPr>
          <p:cNvPr id="109" name="Picture 108">
            <a:extLst>
              <a:ext uri="{FF2B5EF4-FFF2-40B4-BE49-F238E27FC236}">
                <a16:creationId xmlns:a16="http://schemas.microsoft.com/office/drawing/2014/main" id="{4A7B796D-24F6-4014-98A6-4DD463A744D1}"/>
              </a:ext>
            </a:extLst>
          </p:cNvPr>
          <p:cNvPicPr>
            <a:picLocks noChangeAspect="1"/>
          </p:cNvPicPr>
          <p:nvPr/>
        </p:nvPicPr>
        <p:blipFill>
          <a:blip r:embed="rId10"/>
          <a:stretch>
            <a:fillRect/>
          </a:stretch>
        </p:blipFill>
        <p:spPr>
          <a:xfrm>
            <a:off x="347855" y="1367672"/>
            <a:ext cx="4739054" cy="3332777"/>
          </a:xfrm>
          <a:prstGeom prst="rect">
            <a:avLst/>
          </a:prstGeom>
        </p:spPr>
      </p:pic>
      <p:pic>
        <p:nvPicPr>
          <p:cNvPr id="110" name="Picture 109">
            <a:extLst>
              <a:ext uri="{FF2B5EF4-FFF2-40B4-BE49-F238E27FC236}">
                <a16:creationId xmlns:a16="http://schemas.microsoft.com/office/drawing/2014/main" id="{BF77A467-96B2-4D27-9C11-678430BF62DA}"/>
              </a:ext>
            </a:extLst>
          </p:cNvPr>
          <p:cNvPicPr>
            <a:picLocks noChangeAspect="1"/>
          </p:cNvPicPr>
          <p:nvPr/>
        </p:nvPicPr>
        <p:blipFill>
          <a:blip r:embed="rId11"/>
          <a:stretch>
            <a:fillRect/>
          </a:stretch>
        </p:blipFill>
        <p:spPr>
          <a:xfrm>
            <a:off x="354657" y="1380265"/>
            <a:ext cx="4727400" cy="3305555"/>
          </a:xfrm>
          <a:prstGeom prst="rect">
            <a:avLst/>
          </a:prstGeom>
        </p:spPr>
      </p:pic>
      <p:pic>
        <p:nvPicPr>
          <p:cNvPr id="112" name="Picture 111">
            <a:extLst>
              <a:ext uri="{FF2B5EF4-FFF2-40B4-BE49-F238E27FC236}">
                <a16:creationId xmlns:a16="http://schemas.microsoft.com/office/drawing/2014/main" id="{D3FDDA5A-36D1-4171-8AA3-AB061450D496}"/>
              </a:ext>
            </a:extLst>
          </p:cNvPr>
          <p:cNvPicPr>
            <a:picLocks noChangeAspect="1"/>
          </p:cNvPicPr>
          <p:nvPr/>
        </p:nvPicPr>
        <p:blipFill>
          <a:blip r:embed="rId12"/>
          <a:stretch>
            <a:fillRect/>
          </a:stretch>
        </p:blipFill>
        <p:spPr>
          <a:xfrm>
            <a:off x="359194" y="1376666"/>
            <a:ext cx="4719631" cy="3313332"/>
          </a:xfrm>
          <a:prstGeom prst="rect">
            <a:avLst/>
          </a:prstGeom>
        </p:spPr>
      </p:pic>
      <p:sp>
        <p:nvSpPr>
          <p:cNvPr id="123" name="TextBox 122">
            <a:extLst>
              <a:ext uri="{FF2B5EF4-FFF2-40B4-BE49-F238E27FC236}">
                <a16:creationId xmlns:a16="http://schemas.microsoft.com/office/drawing/2014/main" id="{B777F40E-D6A2-44F8-85B3-C1A3FDF259E3}"/>
              </a:ext>
            </a:extLst>
          </p:cNvPr>
          <p:cNvSpPr txBox="1"/>
          <p:nvPr/>
        </p:nvSpPr>
        <p:spPr>
          <a:xfrm rot="16200000">
            <a:off x="5789479" y="4940777"/>
            <a:ext cx="1163256" cy="369332"/>
          </a:xfrm>
          <a:prstGeom prst="rect">
            <a:avLst/>
          </a:prstGeom>
          <a:noFill/>
        </p:spPr>
        <p:txBody>
          <a:bodyPr wrap="square" rtlCol="0">
            <a:spAutoFit/>
          </a:bodyPr>
          <a:lstStyle/>
          <a:p>
            <a:r>
              <a:rPr lang="en-US" dirty="0"/>
              <a:t>Log10</a:t>
            </a:r>
          </a:p>
        </p:txBody>
      </p:sp>
      <p:sp>
        <p:nvSpPr>
          <p:cNvPr id="37" name="Rectangle 36">
            <a:extLst>
              <a:ext uri="{FF2B5EF4-FFF2-40B4-BE49-F238E27FC236}">
                <a16:creationId xmlns:a16="http://schemas.microsoft.com/office/drawing/2014/main" id="{DBAB3A1F-3828-4600-96A1-6DD3D76A25BA}"/>
              </a:ext>
            </a:extLst>
          </p:cNvPr>
          <p:cNvSpPr/>
          <p:nvPr/>
        </p:nvSpPr>
        <p:spPr>
          <a:xfrm>
            <a:off x="469634" y="1723525"/>
            <a:ext cx="453910" cy="27300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4C13D69D-5810-4E6A-8478-5C7BEFE24B43}"/>
              </a:ext>
            </a:extLst>
          </p:cNvPr>
          <p:cNvSpPr/>
          <p:nvPr/>
        </p:nvSpPr>
        <p:spPr>
          <a:xfrm rot="5400000">
            <a:off x="3525308" y="1736682"/>
            <a:ext cx="453910" cy="56574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52B5FA4-AE07-45F5-8606-E45BF8B9203B}"/>
              </a:ext>
            </a:extLst>
          </p:cNvPr>
          <p:cNvSpPr txBox="1"/>
          <p:nvPr/>
        </p:nvSpPr>
        <p:spPr>
          <a:xfrm>
            <a:off x="1037089" y="3913910"/>
            <a:ext cx="1816982" cy="369332"/>
          </a:xfrm>
          <a:prstGeom prst="rect">
            <a:avLst/>
          </a:prstGeom>
          <a:noFill/>
        </p:spPr>
        <p:txBody>
          <a:bodyPr wrap="square" rtlCol="0">
            <a:spAutoFit/>
          </a:bodyPr>
          <a:lstStyle/>
          <a:p>
            <a:r>
              <a:rPr lang="en-US" b="1" dirty="0">
                <a:solidFill>
                  <a:schemeClr val="bg1"/>
                </a:solidFill>
              </a:rPr>
              <a:t>EO 16mm </a:t>
            </a:r>
            <a:r>
              <a:rPr lang="en-US" b="1" dirty="0" err="1">
                <a:solidFill>
                  <a:schemeClr val="bg1"/>
                </a:solidFill>
              </a:rPr>
              <a:t>f#</a:t>
            </a:r>
            <a:r>
              <a:rPr lang="en-US" b="1" dirty="0">
                <a:solidFill>
                  <a:schemeClr val="bg1"/>
                </a:solidFill>
              </a:rPr>
              <a:t> 2.8</a:t>
            </a:r>
          </a:p>
        </p:txBody>
      </p:sp>
      <p:pic>
        <p:nvPicPr>
          <p:cNvPr id="116" name="Picture 115">
            <a:extLst>
              <a:ext uri="{FF2B5EF4-FFF2-40B4-BE49-F238E27FC236}">
                <a16:creationId xmlns:a16="http://schemas.microsoft.com/office/drawing/2014/main" id="{86C1A411-BA57-4F1C-A30E-6D500248F7A2}"/>
              </a:ext>
            </a:extLst>
          </p:cNvPr>
          <p:cNvPicPr>
            <a:picLocks noChangeAspect="1"/>
          </p:cNvPicPr>
          <p:nvPr/>
        </p:nvPicPr>
        <p:blipFill>
          <a:blip r:embed="rId13"/>
          <a:stretch>
            <a:fillRect/>
          </a:stretch>
        </p:blipFill>
        <p:spPr>
          <a:xfrm>
            <a:off x="-587453" y="4389642"/>
            <a:ext cx="6325881" cy="2159169"/>
          </a:xfrm>
          <a:prstGeom prst="rect">
            <a:avLst/>
          </a:prstGeom>
        </p:spPr>
      </p:pic>
      <p:pic>
        <p:nvPicPr>
          <p:cNvPr id="117" name="Picture 116">
            <a:extLst>
              <a:ext uri="{FF2B5EF4-FFF2-40B4-BE49-F238E27FC236}">
                <a16:creationId xmlns:a16="http://schemas.microsoft.com/office/drawing/2014/main" id="{74129302-7C04-4919-8338-0106C4CA96F8}"/>
              </a:ext>
            </a:extLst>
          </p:cNvPr>
          <p:cNvPicPr>
            <a:picLocks noChangeAspect="1"/>
          </p:cNvPicPr>
          <p:nvPr/>
        </p:nvPicPr>
        <p:blipFill>
          <a:blip r:embed="rId13"/>
          <a:stretch>
            <a:fillRect/>
          </a:stretch>
        </p:blipFill>
        <p:spPr>
          <a:xfrm>
            <a:off x="-587456" y="4389642"/>
            <a:ext cx="6325883" cy="2159169"/>
          </a:xfrm>
          <a:prstGeom prst="rect">
            <a:avLst/>
          </a:prstGeom>
        </p:spPr>
      </p:pic>
      <p:pic>
        <p:nvPicPr>
          <p:cNvPr id="118" name="Picture 117">
            <a:extLst>
              <a:ext uri="{FF2B5EF4-FFF2-40B4-BE49-F238E27FC236}">
                <a16:creationId xmlns:a16="http://schemas.microsoft.com/office/drawing/2014/main" id="{F8892366-9F5E-42AA-9537-7018740A3C4A}"/>
              </a:ext>
            </a:extLst>
          </p:cNvPr>
          <p:cNvPicPr>
            <a:picLocks noChangeAspect="1"/>
          </p:cNvPicPr>
          <p:nvPr/>
        </p:nvPicPr>
        <p:blipFill>
          <a:blip r:embed="rId14"/>
          <a:stretch>
            <a:fillRect/>
          </a:stretch>
        </p:blipFill>
        <p:spPr>
          <a:xfrm>
            <a:off x="-557817" y="4383927"/>
            <a:ext cx="6278141" cy="2169032"/>
          </a:xfrm>
          <a:prstGeom prst="rect">
            <a:avLst/>
          </a:prstGeom>
        </p:spPr>
      </p:pic>
      <p:pic>
        <p:nvPicPr>
          <p:cNvPr id="121" name="Picture 120">
            <a:extLst>
              <a:ext uri="{FF2B5EF4-FFF2-40B4-BE49-F238E27FC236}">
                <a16:creationId xmlns:a16="http://schemas.microsoft.com/office/drawing/2014/main" id="{E7E44674-A4FF-45E8-86D1-D4B42738FD0D}"/>
              </a:ext>
            </a:extLst>
          </p:cNvPr>
          <p:cNvPicPr>
            <a:picLocks noChangeAspect="1"/>
          </p:cNvPicPr>
          <p:nvPr/>
        </p:nvPicPr>
        <p:blipFill>
          <a:blip r:embed="rId15"/>
          <a:stretch>
            <a:fillRect/>
          </a:stretch>
        </p:blipFill>
        <p:spPr>
          <a:xfrm>
            <a:off x="-539184" y="4388605"/>
            <a:ext cx="6248124" cy="2160958"/>
          </a:xfrm>
          <a:prstGeom prst="rect">
            <a:avLst/>
          </a:prstGeom>
        </p:spPr>
      </p:pic>
      <p:pic>
        <p:nvPicPr>
          <p:cNvPr id="122" name="Picture 121">
            <a:extLst>
              <a:ext uri="{FF2B5EF4-FFF2-40B4-BE49-F238E27FC236}">
                <a16:creationId xmlns:a16="http://schemas.microsoft.com/office/drawing/2014/main" id="{4BCBA5DE-7DC9-4CF0-A367-9E2E7FE7950C}"/>
              </a:ext>
            </a:extLst>
          </p:cNvPr>
          <p:cNvPicPr>
            <a:picLocks noChangeAspect="1"/>
          </p:cNvPicPr>
          <p:nvPr/>
        </p:nvPicPr>
        <p:blipFill>
          <a:blip r:embed="rId16"/>
          <a:stretch>
            <a:fillRect/>
          </a:stretch>
        </p:blipFill>
        <p:spPr>
          <a:xfrm>
            <a:off x="-515237" y="4399796"/>
            <a:ext cx="6209551" cy="2141637"/>
          </a:xfrm>
          <a:prstGeom prst="rect">
            <a:avLst/>
          </a:prstGeom>
        </p:spPr>
      </p:pic>
      <p:sp>
        <p:nvSpPr>
          <p:cNvPr id="124" name="TextBox 123">
            <a:extLst>
              <a:ext uri="{FF2B5EF4-FFF2-40B4-BE49-F238E27FC236}">
                <a16:creationId xmlns:a16="http://schemas.microsoft.com/office/drawing/2014/main" id="{196743B8-567F-46BA-AD98-281431B616E2}"/>
              </a:ext>
            </a:extLst>
          </p:cNvPr>
          <p:cNvSpPr txBox="1"/>
          <p:nvPr/>
        </p:nvSpPr>
        <p:spPr>
          <a:xfrm rot="16200000">
            <a:off x="159758" y="5163830"/>
            <a:ext cx="816353" cy="369332"/>
          </a:xfrm>
          <a:prstGeom prst="rect">
            <a:avLst/>
          </a:prstGeom>
          <a:noFill/>
        </p:spPr>
        <p:txBody>
          <a:bodyPr wrap="square" rtlCol="0">
            <a:spAutoFit/>
          </a:bodyPr>
          <a:lstStyle/>
          <a:p>
            <a:r>
              <a:rPr lang="en-US" dirty="0"/>
              <a:t>Log10</a:t>
            </a:r>
          </a:p>
        </p:txBody>
      </p:sp>
      <p:pic>
        <p:nvPicPr>
          <p:cNvPr id="3" name="Picture 2">
            <a:extLst>
              <a:ext uri="{FF2B5EF4-FFF2-40B4-BE49-F238E27FC236}">
                <a16:creationId xmlns:a16="http://schemas.microsoft.com/office/drawing/2014/main" id="{22C764DE-5521-4106-9F4C-A311C85F6DF7}"/>
              </a:ext>
            </a:extLst>
          </p:cNvPr>
          <p:cNvPicPr>
            <a:picLocks noChangeAspect="1"/>
          </p:cNvPicPr>
          <p:nvPr/>
        </p:nvPicPr>
        <p:blipFill>
          <a:blip r:embed="rId17"/>
          <a:stretch>
            <a:fillRect/>
          </a:stretch>
        </p:blipFill>
        <p:spPr>
          <a:xfrm>
            <a:off x="5993576" y="1323311"/>
            <a:ext cx="6014104" cy="3415440"/>
          </a:xfrm>
          <a:prstGeom prst="rect">
            <a:avLst/>
          </a:prstGeom>
        </p:spPr>
      </p:pic>
      <p:pic>
        <p:nvPicPr>
          <p:cNvPr id="6" name="Picture 5">
            <a:extLst>
              <a:ext uri="{FF2B5EF4-FFF2-40B4-BE49-F238E27FC236}">
                <a16:creationId xmlns:a16="http://schemas.microsoft.com/office/drawing/2014/main" id="{56B92E4A-0847-4864-B137-8A52006746A4}"/>
              </a:ext>
            </a:extLst>
          </p:cNvPr>
          <p:cNvPicPr>
            <a:picLocks noChangeAspect="1"/>
          </p:cNvPicPr>
          <p:nvPr/>
        </p:nvPicPr>
        <p:blipFill>
          <a:blip r:embed="rId18"/>
          <a:stretch>
            <a:fillRect/>
          </a:stretch>
        </p:blipFill>
        <p:spPr>
          <a:xfrm>
            <a:off x="5993576" y="1323311"/>
            <a:ext cx="6014104" cy="3415440"/>
          </a:xfrm>
          <a:prstGeom prst="rect">
            <a:avLst/>
          </a:prstGeom>
        </p:spPr>
      </p:pic>
      <p:pic>
        <p:nvPicPr>
          <p:cNvPr id="7" name="Picture 6">
            <a:extLst>
              <a:ext uri="{FF2B5EF4-FFF2-40B4-BE49-F238E27FC236}">
                <a16:creationId xmlns:a16="http://schemas.microsoft.com/office/drawing/2014/main" id="{76ABBDEF-623E-42B2-9B74-F070E9B8E132}"/>
              </a:ext>
            </a:extLst>
          </p:cNvPr>
          <p:cNvPicPr>
            <a:picLocks noChangeAspect="1"/>
          </p:cNvPicPr>
          <p:nvPr/>
        </p:nvPicPr>
        <p:blipFill>
          <a:blip r:embed="rId19"/>
          <a:stretch>
            <a:fillRect/>
          </a:stretch>
        </p:blipFill>
        <p:spPr>
          <a:xfrm>
            <a:off x="5993576" y="1323311"/>
            <a:ext cx="6014104" cy="3415440"/>
          </a:xfrm>
          <a:prstGeom prst="rect">
            <a:avLst/>
          </a:prstGeom>
        </p:spPr>
      </p:pic>
      <p:pic>
        <p:nvPicPr>
          <p:cNvPr id="9" name="Picture 8">
            <a:extLst>
              <a:ext uri="{FF2B5EF4-FFF2-40B4-BE49-F238E27FC236}">
                <a16:creationId xmlns:a16="http://schemas.microsoft.com/office/drawing/2014/main" id="{A7F0ADCB-048C-408E-9CD5-248609403012}"/>
              </a:ext>
            </a:extLst>
          </p:cNvPr>
          <p:cNvPicPr>
            <a:picLocks noChangeAspect="1"/>
          </p:cNvPicPr>
          <p:nvPr/>
        </p:nvPicPr>
        <p:blipFill>
          <a:blip r:embed="rId20"/>
          <a:stretch>
            <a:fillRect/>
          </a:stretch>
        </p:blipFill>
        <p:spPr>
          <a:xfrm>
            <a:off x="5993576" y="1323311"/>
            <a:ext cx="6014104" cy="3415440"/>
          </a:xfrm>
          <a:prstGeom prst="rect">
            <a:avLst/>
          </a:prstGeom>
        </p:spPr>
      </p:pic>
      <p:pic>
        <p:nvPicPr>
          <p:cNvPr id="10" name="Picture 9">
            <a:extLst>
              <a:ext uri="{FF2B5EF4-FFF2-40B4-BE49-F238E27FC236}">
                <a16:creationId xmlns:a16="http://schemas.microsoft.com/office/drawing/2014/main" id="{4EBB7707-9C19-4811-8584-1AFAE2198676}"/>
              </a:ext>
            </a:extLst>
          </p:cNvPr>
          <p:cNvPicPr>
            <a:picLocks noChangeAspect="1"/>
          </p:cNvPicPr>
          <p:nvPr/>
        </p:nvPicPr>
        <p:blipFill>
          <a:blip r:embed="rId21"/>
          <a:stretch>
            <a:fillRect/>
          </a:stretch>
        </p:blipFill>
        <p:spPr>
          <a:xfrm>
            <a:off x="5993576" y="1323311"/>
            <a:ext cx="6014104" cy="3415440"/>
          </a:xfrm>
          <a:prstGeom prst="rect">
            <a:avLst/>
          </a:prstGeom>
        </p:spPr>
      </p:pic>
      <p:sp>
        <p:nvSpPr>
          <p:cNvPr id="17" name="TextBox 16">
            <a:extLst>
              <a:ext uri="{FF2B5EF4-FFF2-40B4-BE49-F238E27FC236}">
                <a16:creationId xmlns:a16="http://schemas.microsoft.com/office/drawing/2014/main" id="{72F3BF53-F7E1-4EDF-9869-0E00B062A125}"/>
              </a:ext>
            </a:extLst>
          </p:cNvPr>
          <p:cNvSpPr txBox="1"/>
          <p:nvPr/>
        </p:nvSpPr>
        <p:spPr>
          <a:xfrm>
            <a:off x="975465" y="1600811"/>
            <a:ext cx="4275232" cy="461665"/>
          </a:xfrm>
          <a:prstGeom prst="rect">
            <a:avLst/>
          </a:prstGeom>
          <a:noFill/>
        </p:spPr>
        <p:txBody>
          <a:bodyPr wrap="square" rtlCol="0">
            <a:spAutoFit/>
          </a:bodyPr>
          <a:lstStyle/>
          <a:p>
            <a:r>
              <a:rPr lang="en-US" sz="2400" b="1" dirty="0">
                <a:solidFill>
                  <a:schemeClr val="bg1"/>
                </a:solidFill>
              </a:rPr>
              <a:t>Regular(mono) sensor</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AD47C9F-9D81-434E-81EE-0E84BEC7E3EF}"/>
                  </a:ext>
                </a:extLst>
              </p:cNvPr>
              <p:cNvSpPr txBox="1"/>
              <p:nvPr/>
            </p:nvSpPr>
            <p:spPr>
              <a:xfrm>
                <a:off x="809013" y="1129081"/>
                <a:ext cx="1887703" cy="400110"/>
              </a:xfrm>
              <a:prstGeom prst="rect">
                <a:avLst/>
              </a:prstGeom>
              <a:noFill/>
            </p:spPr>
            <p:txBody>
              <a:bodyPr wrap="square" rtlCol="0">
                <a:spAutoFit/>
              </a:bodyPr>
              <a:lstStyle/>
              <a:p>
                <a:r>
                  <a:rPr lang="en-US" sz="2000" b="1" dirty="0"/>
                  <a:t>Sensor axis </a:t>
                </a:r>
                <a14:m>
                  <m:oMath xmlns:m="http://schemas.openxmlformats.org/officeDocument/2006/math">
                    <m:r>
                      <a:rPr lang="en-US" sz="2000" b="1" i="1" dirty="0" smtClean="0">
                        <a:latin typeface="Cambria Math" panose="02040503050406030204" pitchFamily="18" charset="0"/>
                      </a:rPr>
                      <m:t>𝒙</m:t>
                    </m:r>
                  </m:oMath>
                </a14:m>
                <a:endParaRPr lang="en-US" sz="2000" b="1" dirty="0"/>
              </a:p>
            </p:txBody>
          </p:sp>
        </mc:Choice>
        <mc:Fallback xmlns="">
          <p:sp>
            <p:nvSpPr>
              <p:cNvPr id="5" name="TextBox 4">
                <a:extLst>
                  <a:ext uri="{FF2B5EF4-FFF2-40B4-BE49-F238E27FC236}">
                    <a16:creationId xmlns:a16="http://schemas.microsoft.com/office/drawing/2014/main" id="{AAD47C9F-9D81-434E-81EE-0E84BEC7E3EF}"/>
                  </a:ext>
                </a:extLst>
              </p:cNvPr>
              <p:cNvSpPr txBox="1">
                <a:spLocks noRot="1" noChangeAspect="1" noMove="1" noResize="1" noEditPoints="1" noAdjustHandles="1" noChangeArrowheads="1" noChangeShapeType="1" noTextEdit="1"/>
              </p:cNvSpPr>
              <p:nvPr/>
            </p:nvSpPr>
            <p:spPr>
              <a:xfrm>
                <a:off x="809013" y="1129081"/>
                <a:ext cx="1887703" cy="400110"/>
              </a:xfrm>
              <a:prstGeom prst="rect">
                <a:avLst/>
              </a:prstGeom>
              <a:blipFill>
                <a:blip r:embed="rId22"/>
                <a:stretch>
                  <a:fillRect l="-3560" t="-7576" b="-25758"/>
                </a:stretch>
              </a:blipFill>
            </p:spPr>
            <p:txBody>
              <a:bodyPr/>
              <a:lstStyle/>
              <a:p>
                <a:r>
                  <a:rPr lang="en-US">
                    <a:noFill/>
                  </a:rPr>
                  <a:t> </a:t>
                </a:r>
              </a:p>
            </p:txBody>
          </p:sp>
        </mc:Fallback>
      </mc:AlternateContent>
      <p:cxnSp>
        <p:nvCxnSpPr>
          <p:cNvPr id="48" name="Straight Arrow Connector 47">
            <a:extLst>
              <a:ext uri="{FF2B5EF4-FFF2-40B4-BE49-F238E27FC236}">
                <a16:creationId xmlns:a16="http://schemas.microsoft.com/office/drawing/2014/main" id="{F485FE08-36AE-42A5-AF43-D039C316271C}"/>
              </a:ext>
            </a:extLst>
          </p:cNvPr>
          <p:cNvCxnSpPr>
            <a:cxnSpLocks/>
          </p:cNvCxnSpPr>
          <p:nvPr/>
        </p:nvCxnSpPr>
        <p:spPr>
          <a:xfrm>
            <a:off x="867410" y="1499224"/>
            <a:ext cx="0" cy="140092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2AB2C19D-78D5-4687-81CA-C4E07FD48BC5}"/>
              </a:ext>
            </a:extLst>
          </p:cNvPr>
          <p:cNvCxnSpPr>
            <a:cxnSpLocks/>
          </p:cNvCxnSpPr>
          <p:nvPr/>
        </p:nvCxnSpPr>
        <p:spPr>
          <a:xfrm>
            <a:off x="6699012" y="1514262"/>
            <a:ext cx="177868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877F57B2-1347-47DD-BAAD-64E8C8014584}"/>
                  </a:ext>
                </a:extLst>
              </p:cNvPr>
              <p:cNvSpPr txBox="1"/>
              <p:nvPr/>
            </p:nvSpPr>
            <p:spPr>
              <a:xfrm>
                <a:off x="6638881" y="1126292"/>
                <a:ext cx="1887703" cy="400110"/>
              </a:xfrm>
              <a:prstGeom prst="rect">
                <a:avLst/>
              </a:prstGeom>
              <a:noFill/>
            </p:spPr>
            <p:txBody>
              <a:bodyPr wrap="square" rtlCol="0">
                <a:spAutoFit/>
              </a:bodyPr>
              <a:lstStyle/>
              <a:p>
                <a:r>
                  <a:rPr lang="en-US" sz="2000" b="1" dirty="0"/>
                  <a:t>Sensor axis </a:t>
                </a:r>
                <a14:m>
                  <m:oMath xmlns:m="http://schemas.openxmlformats.org/officeDocument/2006/math">
                    <m:r>
                      <a:rPr lang="en-US" sz="2000" b="1" i="1" dirty="0" smtClean="0">
                        <a:latin typeface="Cambria Math" panose="02040503050406030204" pitchFamily="18" charset="0"/>
                      </a:rPr>
                      <m:t>𝒙</m:t>
                    </m:r>
                  </m:oMath>
                </a14:m>
                <a:endParaRPr lang="en-US" sz="2000" b="1" dirty="0"/>
              </a:p>
            </p:txBody>
          </p:sp>
        </mc:Choice>
        <mc:Fallback xmlns="">
          <p:sp>
            <p:nvSpPr>
              <p:cNvPr id="52" name="TextBox 51">
                <a:extLst>
                  <a:ext uri="{FF2B5EF4-FFF2-40B4-BE49-F238E27FC236}">
                    <a16:creationId xmlns:a16="http://schemas.microsoft.com/office/drawing/2014/main" id="{877F57B2-1347-47DD-BAAD-64E8C8014584}"/>
                  </a:ext>
                </a:extLst>
              </p:cNvPr>
              <p:cNvSpPr txBox="1">
                <a:spLocks noRot="1" noChangeAspect="1" noMove="1" noResize="1" noEditPoints="1" noAdjustHandles="1" noChangeArrowheads="1" noChangeShapeType="1" noTextEdit="1"/>
              </p:cNvSpPr>
              <p:nvPr/>
            </p:nvSpPr>
            <p:spPr>
              <a:xfrm>
                <a:off x="6638881" y="1126292"/>
                <a:ext cx="1887703" cy="400110"/>
              </a:xfrm>
              <a:prstGeom prst="rect">
                <a:avLst/>
              </a:prstGeom>
              <a:blipFill>
                <a:blip r:embed="rId23"/>
                <a:stretch>
                  <a:fillRect l="-3226" t="-9231" b="-27692"/>
                </a:stretch>
              </a:blipFill>
            </p:spPr>
            <p:txBody>
              <a:bodyPr/>
              <a:lstStyle/>
              <a:p>
                <a:r>
                  <a:rPr lang="en-US">
                    <a:noFill/>
                  </a:rPr>
                  <a:t> </a:t>
                </a:r>
              </a:p>
            </p:txBody>
          </p:sp>
        </mc:Fallback>
      </mc:AlternateContent>
      <p:cxnSp>
        <p:nvCxnSpPr>
          <p:cNvPr id="53" name="Straight Arrow Connector 52">
            <a:extLst>
              <a:ext uri="{FF2B5EF4-FFF2-40B4-BE49-F238E27FC236}">
                <a16:creationId xmlns:a16="http://schemas.microsoft.com/office/drawing/2014/main" id="{EE450579-3ED8-4E2F-ADA3-12EF13F8391B}"/>
              </a:ext>
            </a:extLst>
          </p:cNvPr>
          <p:cNvCxnSpPr>
            <a:cxnSpLocks/>
          </p:cNvCxnSpPr>
          <p:nvPr/>
        </p:nvCxnSpPr>
        <p:spPr>
          <a:xfrm>
            <a:off x="6697278" y="1496435"/>
            <a:ext cx="0" cy="140092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57305374-5512-4D0D-B483-E5A455F10491}"/>
              </a:ext>
            </a:extLst>
          </p:cNvPr>
          <p:cNvSpPr/>
          <p:nvPr/>
        </p:nvSpPr>
        <p:spPr>
          <a:xfrm>
            <a:off x="1112293" y="6360629"/>
            <a:ext cx="3691719" cy="176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FE6A5CF4-DBE4-4492-9A68-0F8A77BFE154}"/>
              </a:ext>
            </a:extLst>
          </p:cNvPr>
          <p:cNvSpPr/>
          <p:nvPr/>
        </p:nvSpPr>
        <p:spPr>
          <a:xfrm>
            <a:off x="6724408" y="6226394"/>
            <a:ext cx="4859127" cy="2433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2DD26D66-5A51-4A3A-BFE1-20623C453D8C}"/>
                  </a:ext>
                </a:extLst>
              </p:cNvPr>
              <p:cNvSpPr txBox="1"/>
              <p:nvPr/>
            </p:nvSpPr>
            <p:spPr>
              <a:xfrm>
                <a:off x="8949642" y="6167922"/>
                <a:ext cx="2545604" cy="369332"/>
              </a:xfrm>
              <a:prstGeom prst="rect">
                <a:avLst/>
              </a:prstGeom>
              <a:noFill/>
            </p:spPr>
            <p:txBody>
              <a:bodyPr wrap="square" rtlCol="0">
                <a:spAutoFit/>
              </a:bodyPr>
              <a:lstStyle/>
              <a:p>
                <a14:m>
                  <m:oMath xmlns:m="http://schemas.openxmlformats.org/officeDocument/2006/math">
                    <m:r>
                      <a:rPr lang="en-US" b="0" i="1" smtClean="0">
                        <a:latin typeface="Cambria Math" panose="02040503050406030204" pitchFamily="18" charset="0"/>
                      </a:rPr>
                      <m:t>0</m:t>
                    </m:r>
                  </m:oMath>
                </a14:m>
                <a:r>
                  <a:rPr lang="en-US" dirty="0"/>
                  <a:t>	</a:t>
                </a:r>
              </a:p>
            </p:txBody>
          </p:sp>
        </mc:Choice>
        <mc:Fallback xmlns="">
          <p:sp>
            <p:nvSpPr>
              <p:cNvPr id="20" name="TextBox 19">
                <a:extLst>
                  <a:ext uri="{FF2B5EF4-FFF2-40B4-BE49-F238E27FC236}">
                    <a16:creationId xmlns:a16="http://schemas.microsoft.com/office/drawing/2014/main" id="{2DD26D66-5A51-4A3A-BFE1-20623C453D8C}"/>
                  </a:ext>
                </a:extLst>
              </p:cNvPr>
              <p:cNvSpPr txBox="1">
                <a:spLocks noRot="1" noChangeAspect="1" noMove="1" noResize="1" noEditPoints="1" noAdjustHandles="1" noChangeArrowheads="1" noChangeShapeType="1" noTextEdit="1"/>
              </p:cNvSpPr>
              <p:nvPr/>
            </p:nvSpPr>
            <p:spPr>
              <a:xfrm>
                <a:off x="8949642" y="6167922"/>
                <a:ext cx="2545604" cy="369332"/>
              </a:xfrm>
              <a:prstGeom prst="rect">
                <a:avLst/>
              </a:prstGeom>
              <a:blipFill>
                <a:blip r:embed="rId24"/>
                <a:stretch>
                  <a:fillRect/>
                </a:stretch>
              </a:blipFill>
            </p:spPr>
            <p:txBody>
              <a:bodyPr/>
              <a:lstStyle/>
              <a:p>
                <a:r>
                  <a:rPr lang="en-US">
                    <a:noFill/>
                  </a:rPr>
                  <a:t> </a:t>
                </a:r>
              </a:p>
            </p:txBody>
          </p:sp>
        </mc:Fallback>
      </mc:AlternateContent>
      <p:cxnSp>
        <p:nvCxnSpPr>
          <p:cNvPr id="59" name="Straight Arrow Connector 58">
            <a:extLst>
              <a:ext uri="{FF2B5EF4-FFF2-40B4-BE49-F238E27FC236}">
                <a16:creationId xmlns:a16="http://schemas.microsoft.com/office/drawing/2014/main" id="{97660792-E32D-4850-A307-BB05CD8E9F52}"/>
              </a:ext>
            </a:extLst>
          </p:cNvPr>
          <p:cNvCxnSpPr>
            <a:cxnSpLocks/>
          </p:cNvCxnSpPr>
          <p:nvPr/>
        </p:nvCxnSpPr>
        <p:spPr>
          <a:xfrm>
            <a:off x="975465" y="6318428"/>
            <a:ext cx="3664774"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7DAA365D-DEB9-4986-AB48-5656CCE0F5BA}"/>
                  </a:ext>
                </a:extLst>
              </p:cNvPr>
              <p:cNvSpPr txBox="1"/>
              <p:nvPr/>
            </p:nvSpPr>
            <p:spPr>
              <a:xfrm>
                <a:off x="819816" y="6293852"/>
                <a:ext cx="1887703" cy="400110"/>
              </a:xfrm>
              <a:prstGeom prst="rect">
                <a:avLst/>
              </a:prstGeom>
              <a:noFill/>
            </p:spPr>
            <p:txBody>
              <a:bodyPr wrap="square" rtlCol="0">
                <a:spAutoFit/>
              </a:bodyPr>
              <a:lstStyle/>
              <a:p>
                <a:r>
                  <a:rPr lang="en-US" sz="2000" b="1" dirty="0"/>
                  <a:t>Sensor axis </a:t>
                </a:r>
                <a14:m>
                  <m:oMath xmlns:m="http://schemas.openxmlformats.org/officeDocument/2006/math">
                    <m:r>
                      <a:rPr lang="en-US" sz="2000" b="1" i="1" dirty="0" smtClean="0">
                        <a:latin typeface="Cambria Math" panose="02040503050406030204" pitchFamily="18" charset="0"/>
                      </a:rPr>
                      <m:t>𝒙</m:t>
                    </m:r>
                  </m:oMath>
                </a14:m>
                <a:endParaRPr lang="en-US" sz="2000" b="1" dirty="0"/>
              </a:p>
            </p:txBody>
          </p:sp>
        </mc:Choice>
        <mc:Fallback xmlns="">
          <p:sp>
            <p:nvSpPr>
              <p:cNvPr id="60" name="TextBox 59">
                <a:extLst>
                  <a:ext uri="{FF2B5EF4-FFF2-40B4-BE49-F238E27FC236}">
                    <a16:creationId xmlns:a16="http://schemas.microsoft.com/office/drawing/2014/main" id="{7DAA365D-DEB9-4986-AB48-5656CCE0F5BA}"/>
                  </a:ext>
                </a:extLst>
              </p:cNvPr>
              <p:cNvSpPr txBox="1">
                <a:spLocks noRot="1" noChangeAspect="1" noMove="1" noResize="1" noEditPoints="1" noAdjustHandles="1" noChangeArrowheads="1" noChangeShapeType="1" noTextEdit="1"/>
              </p:cNvSpPr>
              <p:nvPr/>
            </p:nvSpPr>
            <p:spPr>
              <a:xfrm>
                <a:off x="819816" y="6293852"/>
                <a:ext cx="1887703" cy="400110"/>
              </a:xfrm>
              <a:prstGeom prst="rect">
                <a:avLst/>
              </a:prstGeom>
              <a:blipFill>
                <a:blip r:embed="rId25"/>
                <a:stretch>
                  <a:fillRect l="-3226" t="-7576" b="-25758"/>
                </a:stretch>
              </a:blipFill>
            </p:spPr>
            <p:txBody>
              <a:bodyPr/>
              <a:lstStyle/>
              <a:p>
                <a:r>
                  <a:rPr lang="en-US">
                    <a:noFill/>
                  </a:rPr>
                  <a:t> </a:t>
                </a:r>
              </a:p>
            </p:txBody>
          </p:sp>
        </mc:Fallback>
      </mc:AlternateContent>
      <p:cxnSp>
        <p:nvCxnSpPr>
          <p:cNvPr id="62" name="Straight Arrow Connector 61">
            <a:extLst>
              <a:ext uri="{FF2B5EF4-FFF2-40B4-BE49-F238E27FC236}">
                <a16:creationId xmlns:a16="http://schemas.microsoft.com/office/drawing/2014/main" id="{5E35A779-42C2-4C41-919C-3DFA16E4172E}"/>
              </a:ext>
            </a:extLst>
          </p:cNvPr>
          <p:cNvCxnSpPr>
            <a:cxnSpLocks/>
          </p:cNvCxnSpPr>
          <p:nvPr/>
        </p:nvCxnSpPr>
        <p:spPr>
          <a:xfrm>
            <a:off x="6763998" y="6184497"/>
            <a:ext cx="4693298"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436A51D2-0507-4DD5-9D43-6DA50EA46E30}"/>
                  </a:ext>
                </a:extLst>
              </p:cNvPr>
              <p:cNvSpPr txBox="1"/>
              <p:nvPr/>
            </p:nvSpPr>
            <p:spPr>
              <a:xfrm>
                <a:off x="6608349" y="6159921"/>
                <a:ext cx="1887703" cy="400110"/>
              </a:xfrm>
              <a:prstGeom prst="rect">
                <a:avLst/>
              </a:prstGeom>
              <a:noFill/>
            </p:spPr>
            <p:txBody>
              <a:bodyPr wrap="square" rtlCol="0">
                <a:spAutoFit/>
              </a:bodyPr>
              <a:lstStyle/>
              <a:p>
                <a:r>
                  <a:rPr lang="en-US" sz="2000" b="1" dirty="0"/>
                  <a:t>Sensor axis </a:t>
                </a:r>
                <a14:m>
                  <m:oMath xmlns:m="http://schemas.openxmlformats.org/officeDocument/2006/math">
                    <m:r>
                      <a:rPr lang="en-US" sz="2000" b="1" i="1" dirty="0" smtClean="0">
                        <a:latin typeface="Cambria Math" panose="02040503050406030204" pitchFamily="18" charset="0"/>
                      </a:rPr>
                      <m:t>𝒙</m:t>
                    </m:r>
                  </m:oMath>
                </a14:m>
                <a:endParaRPr lang="en-US" sz="2000" b="1" dirty="0"/>
              </a:p>
            </p:txBody>
          </p:sp>
        </mc:Choice>
        <mc:Fallback xmlns="">
          <p:sp>
            <p:nvSpPr>
              <p:cNvPr id="63" name="TextBox 62">
                <a:extLst>
                  <a:ext uri="{FF2B5EF4-FFF2-40B4-BE49-F238E27FC236}">
                    <a16:creationId xmlns:a16="http://schemas.microsoft.com/office/drawing/2014/main" id="{436A51D2-0507-4DD5-9D43-6DA50EA46E30}"/>
                  </a:ext>
                </a:extLst>
              </p:cNvPr>
              <p:cNvSpPr txBox="1">
                <a:spLocks noRot="1" noChangeAspect="1" noMove="1" noResize="1" noEditPoints="1" noAdjustHandles="1" noChangeArrowheads="1" noChangeShapeType="1" noTextEdit="1"/>
              </p:cNvSpPr>
              <p:nvPr/>
            </p:nvSpPr>
            <p:spPr>
              <a:xfrm>
                <a:off x="6608349" y="6159921"/>
                <a:ext cx="1887703" cy="400110"/>
              </a:xfrm>
              <a:prstGeom prst="rect">
                <a:avLst/>
              </a:prstGeom>
              <a:blipFill>
                <a:blip r:embed="rId26"/>
                <a:stretch>
                  <a:fillRect l="-3226" t="-7576" b="-257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7FDD74E3-CD5F-436F-8D46-4A4B503B7744}"/>
                  </a:ext>
                </a:extLst>
              </p:cNvPr>
              <p:cNvSpPr txBox="1"/>
              <p:nvPr/>
            </p:nvSpPr>
            <p:spPr>
              <a:xfrm>
                <a:off x="11188394" y="6159921"/>
                <a:ext cx="2545604" cy="369332"/>
              </a:xfrm>
              <a:prstGeom prst="rect">
                <a:avLst/>
              </a:prstGeom>
              <a:noFill/>
            </p:spPr>
            <p:txBody>
              <a:bodyPr wrap="square" rtlCol="0">
                <a:spAutoFit/>
              </a:bodyPr>
              <a:lstStyle/>
              <a:p>
                <a14:m>
                  <m:oMath xmlns:m="http://schemas.openxmlformats.org/officeDocument/2006/math">
                    <m:r>
                      <a:rPr lang="en-US" b="0" i="1" smtClean="0">
                        <a:latin typeface="Cambria Math" panose="02040503050406030204" pitchFamily="18" charset="0"/>
                      </a:rPr>
                      <m:t>1</m:t>
                    </m:r>
                  </m:oMath>
                </a14:m>
                <a:r>
                  <a:rPr lang="en-US" dirty="0"/>
                  <a:t>	</a:t>
                </a:r>
              </a:p>
            </p:txBody>
          </p:sp>
        </mc:Choice>
        <mc:Fallback xmlns="">
          <p:sp>
            <p:nvSpPr>
              <p:cNvPr id="65" name="TextBox 64">
                <a:extLst>
                  <a:ext uri="{FF2B5EF4-FFF2-40B4-BE49-F238E27FC236}">
                    <a16:creationId xmlns:a16="http://schemas.microsoft.com/office/drawing/2014/main" id="{7FDD74E3-CD5F-436F-8D46-4A4B503B7744}"/>
                  </a:ext>
                </a:extLst>
              </p:cNvPr>
              <p:cNvSpPr txBox="1">
                <a:spLocks noRot="1" noChangeAspect="1" noMove="1" noResize="1" noEditPoints="1" noAdjustHandles="1" noChangeArrowheads="1" noChangeShapeType="1" noTextEdit="1"/>
              </p:cNvSpPr>
              <p:nvPr/>
            </p:nvSpPr>
            <p:spPr>
              <a:xfrm>
                <a:off x="11188394" y="6159921"/>
                <a:ext cx="2545604" cy="369332"/>
              </a:xfrm>
              <a:prstGeom prst="rect">
                <a:avLst/>
              </a:prstGeom>
              <a:blipFill>
                <a:blip r:embed="rId2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7E983D58-3D68-403A-9353-5E9087A328F5}"/>
                  </a:ext>
                </a:extLst>
              </p:cNvPr>
              <p:cNvSpPr txBox="1"/>
              <p:nvPr/>
            </p:nvSpPr>
            <p:spPr>
              <a:xfrm>
                <a:off x="9915592" y="6168113"/>
                <a:ext cx="2545604" cy="369332"/>
              </a:xfrm>
              <a:prstGeom prst="rect">
                <a:avLst/>
              </a:prstGeom>
              <a:noFill/>
            </p:spPr>
            <p:txBody>
              <a:bodyPr wrap="square" rtlCol="0">
                <a:spAutoFit/>
              </a:bodyPr>
              <a:lstStyle/>
              <a:p>
                <a14:m>
                  <m:oMath xmlns:m="http://schemas.openxmlformats.org/officeDocument/2006/math">
                    <m:r>
                      <a:rPr lang="en-US" b="0" i="1" smtClean="0">
                        <a:latin typeface="Cambria Math" panose="02040503050406030204" pitchFamily="18" charset="0"/>
                      </a:rPr>
                      <m:t>0.5</m:t>
                    </m:r>
                  </m:oMath>
                </a14:m>
                <a:r>
                  <a:rPr lang="en-US" dirty="0"/>
                  <a:t>	</a:t>
                </a:r>
              </a:p>
            </p:txBody>
          </p:sp>
        </mc:Choice>
        <mc:Fallback xmlns="">
          <p:sp>
            <p:nvSpPr>
              <p:cNvPr id="66" name="TextBox 65">
                <a:extLst>
                  <a:ext uri="{FF2B5EF4-FFF2-40B4-BE49-F238E27FC236}">
                    <a16:creationId xmlns:a16="http://schemas.microsoft.com/office/drawing/2014/main" id="{7E983D58-3D68-403A-9353-5E9087A328F5}"/>
                  </a:ext>
                </a:extLst>
              </p:cNvPr>
              <p:cNvSpPr txBox="1">
                <a:spLocks noRot="1" noChangeAspect="1" noMove="1" noResize="1" noEditPoints="1" noAdjustHandles="1" noChangeArrowheads="1" noChangeShapeType="1" noTextEdit="1"/>
              </p:cNvSpPr>
              <p:nvPr/>
            </p:nvSpPr>
            <p:spPr>
              <a:xfrm>
                <a:off x="9915592" y="6168113"/>
                <a:ext cx="2545604" cy="369332"/>
              </a:xfrm>
              <a:prstGeom prst="rect">
                <a:avLst/>
              </a:prstGeom>
              <a:blipFill>
                <a:blip r:embed="rId2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40C29745-9D4E-4F14-BA08-8135E6A071DA}"/>
                  </a:ext>
                </a:extLst>
              </p:cNvPr>
              <p:cNvSpPr txBox="1"/>
              <p:nvPr/>
            </p:nvSpPr>
            <p:spPr>
              <a:xfrm>
                <a:off x="2517460" y="6366830"/>
                <a:ext cx="2545604" cy="369332"/>
              </a:xfrm>
              <a:prstGeom prst="rect">
                <a:avLst/>
              </a:prstGeom>
              <a:noFill/>
            </p:spPr>
            <p:txBody>
              <a:bodyPr wrap="square" rtlCol="0">
                <a:spAutoFit/>
              </a:bodyPr>
              <a:lstStyle/>
              <a:p>
                <a14:m>
                  <m:oMath xmlns:m="http://schemas.openxmlformats.org/officeDocument/2006/math">
                    <m:r>
                      <a:rPr lang="en-US" b="0" i="1" smtClean="0">
                        <a:latin typeface="Cambria Math" panose="02040503050406030204" pitchFamily="18" charset="0"/>
                      </a:rPr>
                      <m:t>0</m:t>
                    </m:r>
                  </m:oMath>
                </a14:m>
                <a:r>
                  <a:rPr lang="en-US" dirty="0"/>
                  <a:t>	</a:t>
                </a:r>
              </a:p>
            </p:txBody>
          </p:sp>
        </mc:Choice>
        <mc:Fallback xmlns="">
          <p:sp>
            <p:nvSpPr>
              <p:cNvPr id="67" name="TextBox 66">
                <a:extLst>
                  <a:ext uri="{FF2B5EF4-FFF2-40B4-BE49-F238E27FC236}">
                    <a16:creationId xmlns:a16="http://schemas.microsoft.com/office/drawing/2014/main" id="{40C29745-9D4E-4F14-BA08-8135E6A071DA}"/>
                  </a:ext>
                </a:extLst>
              </p:cNvPr>
              <p:cNvSpPr txBox="1">
                <a:spLocks noRot="1" noChangeAspect="1" noMove="1" noResize="1" noEditPoints="1" noAdjustHandles="1" noChangeArrowheads="1" noChangeShapeType="1" noTextEdit="1"/>
              </p:cNvSpPr>
              <p:nvPr/>
            </p:nvSpPr>
            <p:spPr>
              <a:xfrm>
                <a:off x="2517460" y="6366830"/>
                <a:ext cx="2545604" cy="369332"/>
              </a:xfrm>
              <a:prstGeom prst="rect">
                <a:avLst/>
              </a:prstGeom>
              <a:blipFill>
                <a:blip r:embed="rId2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E61D9718-0438-4701-AE1A-598D834B3B55}"/>
                  </a:ext>
                </a:extLst>
              </p:cNvPr>
              <p:cNvSpPr txBox="1"/>
              <p:nvPr/>
            </p:nvSpPr>
            <p:spPr>
              <a:xfrm>
                <a:off x="4216171" y="6358396"/>
                <a:ext cx="2545604" cy="369332"/>
              </a:xfrm>
              <a:prstGeom prst="rect">
                <a:avLst/>
              </a:prstGeom>
              <a:noFill/>
            </p:spPr>
            <p:txBody>
              <a:bodyPr wrap="square" rtlCol="0">
                <a:spAutoFit/>
              </a:bodyPr>
              <a:lstStyle/>
              <a:p>
                <a14:m>
                  <m:oMath xmlns:m="http://schemas.openxmlformats.org/officeDocument/2006/math">
                    <m:r>
                      <a:rPr lang="en-US" b="0" i="1" smtClean="0">
                        <a:latin typeface="Cambria Math" panose="02040503050406030204" pitchFamily="18" charset="0"/>
                      </a:rPr>
                      <m:t>1</m:t>
                    </m:r>
                  </m:oMath>
                </a14:m>
                <a:r>
                  <a:rPr lang="en-US" dirty="0"/>
                  <a:t>	</a:t>
                </a:r>
              </a:p>
            </p:txBody>
          </p:sp>
        </mc:Choice>
        <mc:Fallback xmlns="">
          <p:sp>
            <p:nvSpPr>
              <p:cNvPr id="68" name="TextBox 67">
                <a:extLst>
                  <a:ext uri="{FF2B5EF4-FFF2-40B4-BE49-F238E27FC236}">
                    <a16:creationId xmlns:a16="http://schemas.microsoft.com/office/drawing/2014/main" id="{E61D9718-0438-4701-AE1A-598D834B3B55}"/>
                  </a:ext>
                </a:extLst>
              </p:cNvPr>
              <p:cNvSpPr txBox="1">
                <a:spLocks noRot="1" noChangeAspect="1" noMove="1" noResize="1" noEditPoints="1" noAdjustHandles="1" noChangeArrowheads="1" noChangeShapeType="1" noTextEdit="1"/>
              </p:cNvSpPr>
              <p:nvPr/>
            </p:nvSpPr>
            <p:spPr>
              <a:xfrm>
                <a:off x="4216171" y="6358396"/>
                <a:ext cx="2545604" cy="369332"/>
              </a:xfrm>
              <a:prstGeom prst="rect">
                <a:avLst/>
              </a:prstGeom>
              <a:blipFill>
                <a:blip r:embed="rId3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4B755BF9-D068-406A-B5C2-013A817EC1EF}"/>
                  </a:ext>
                </a:extLst>
              </p:cNvPr>
              <p:cNvSpPr txBox="1"/>
              <p:nvPr/>
            </p:nvSpPr>
            <p:spPr>
              <a:xfrm>
                <a:off x="3179436" y="6362991"/>
                <a:ext cx="2545604" cy="369332"/>
              </a:xfrm>
              <a:prstGeom prst="rect">
                <a:avLst/>
              </a:prstGeom>
              <a:noFill/>
            </p:spPr>
            <p:txBody>
              <a:bodyPr wrap="square" rtlCol="0">
                <a:spAutoFit/>
              </a:bodyPr>
              <a:lstStyle/>
              <a:p>
                <a14:m>
                  <m:oMath xmlns:m="http://schemas.openxmlformats.org/officeDocument/2006/math">
                    <m:r>
                      <a:rPr lang="en-US" b="0" i="1" smtClean="0">
                        <a:latin typeface="Cambria Math" panose="02040503050406030204" pitchFamily="18" charset="0"/>
                      </a:rPr>
                      <m:t>0.5</m:t>
                    </m:r>
                  </m:oMath>
                </a14:m>
                <a:r>
                  <a:rPr lang="en-US" dirty="0"/>
                  <a:t>	</a:t>
                </a:r>
              </a:p>
            </p:txBody>
          </p:sp>
        </mc:Choice>
        <mc:Fallback xmlns="">
          <p:sp>
            <p:nvSpPr>
              <p:cNvPr id="69" name="TextBox 68">
                <a:extLst>
                  <a:ext uri="{FF2B5EF4-FFF2-40B4-BE49-F238E27FC236}">
                    <a16:creationId xmlns:a16="http://schemas.microsoft.com/office/drawing/2014/main" id="{4B755BF9-D068-406A-B5C2-013A817EC1EF}"/>
                  </a:ext>
                </a:extLst>
              </p:cNvPr>
              <p:cNvSpPr txBox="1">
                <a:spLocks noRot="1" noChangeAspect="1" noMove="1" noResize="1" noEditPoints="1" noAdjustHandles="1" noChangeArrowheads="1" noChangeShapeType="1" noTextEdit="1"/>
              </p:cNvSpPr>
              <p:nvPr/>
            </p:nvSpPr>
            <p:spPr>
              <a:xfrm>
                <a:off x="3179436" y="6362991"/>
                <a:ext cx="2545604" cy="369332"/>
              </a:xfrm>
              <a:prstGeom prst="rect">
                <a:avLst/>
              </a:prstGeom>
              <a:blipFill>
                <a:blip r:embed="rId31"/>
                <a:stretch>
                  <a:fillRect/>
                </a:stretch>
              </a:blipFill>
            </p:spPr>
            <p:txBody>
              <a:bodyPr/>
              <a:lstStyle/>
              <a:p>
                <a:r>
                  <a:rPr lang="en-US">
                    <a:noFill/>
                  </a:rPr>
                  <a:t> </a:t>
                </a:r>
              </a:p>
            </p:txBody>
          </p:sp>
        </mc:Fallback>
      </mc:AlternateContent>
      <p:sp>
        <p:nvSpPr>
          <p:cNvPr id="8" name="Slide Number Placeholder 7">
            <a:extLst>
              <a:ext uri="{FF2B5EF4-FFF2-40B4-BE49-F238E27FC236}">
                <a16:creationId xmlns:a16="http://schemas.microsoft.com/office/drawing/2014/main" id="{79A2A273-7EBB-410A-A801-47E51C22B18C}"/>
              </a:ext>
            </a:extLst>
          </p:cNvPr>
          <p:cNvSpPr>
            <a:spLocks noGrp="1"/>
          </p:cNvSpPr>
          <p:nvPr>
            <p:ph type="sldNum" sz="quarter" idx="12"/>
          </p:nvPr>
        </p:nvSpPr>
        <p:spPr/>
        <p:txBody>
          <a:bodyPr/>
          <a:lstStyle/>
          <a:p>
            <a:fld id="{D57F1E4F-1CFF-5643-939E-02111984F565}" type="slidenum">
              <a:rPr lang="en-US" smtClean="0"/>
              <a:t>26</a:t>
            </a:fld>
            <a:endParaRPr lang="en-US" dirty="0"/>
          </a:p>
        </p:txBody>
      </p:sp>
      <p:sp>
        <p:nvSpPr>
          <p:cNvPr id="54" name="Title 1">
            <a:extLst>
              <a:ext uri="{FF2B5EF4-FFF2-40B4-BE49-F238E27FC236}">
                <a16:creationId xmlns:a16="http://schemas.microsoft.com/office/drawing/2014/main" id="{130C53A2-6E35-460D-8BF6-96A8E30F7722}"/>
              </a:ext>
            </a:extLst>
          </p:cNvPr>
          <p:cNvSpPr txBox="1">
            <a:spLocks/>
          </p:cNvSpPr>
          <p:nvPr/>
        </p:nvSpPr>
        <p:spPr>
          <a:xfrm>
            <a:off x="126407" y="3248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Experiment Results</a:t>
            </a:r>
            <a:endParaRPr lang="he-IL" b="1" dirty="0"/>
          </a:p>
        </p:txBody>
      </p:sp>
      <p:pic>
        <p:nvPicPr>
          <p:cNvPr id="58" name="Picture 57">
            <a:extLst>
              <a:ext uri="{FF2B5EF4-FFF2-40B4-BE49-F238E27FC236}">
                <a16:creationId xmlns:a16="http://schemas.microsoft.com/office/drawing/2014/main" id="{F0879F8F-4AE3-46A7-A4C1-48DB721FBDF4}"/>
              </a:ext>
            </a:extLst>
          </p:cNvPr>
          <p:cNvPicPr>
            <a:picLocks noChangeAspect="1"/>
          </p:cNvPicPr>
          <p:nvPr/>
        </p:nvPicPr>
        <p:blipFill>
          <a:blip r:embed="rId32"/>
          <a:stretch>
            <a:fillRect/>
          </a:stretch>
        </p:blipFill>
        <p:spPr>
          <a:xfrm>
            <a:off x="5990607" y="1319983"/>
            <a:ext cx="6014104" cy="3415440"/>
          </a:xfrm>
          <a:prstGeom prst="rect">
            <a:avLst/>
          </a:prstGeom>
        </p:spPr>
      </p:pic>
      <p:sp>
        <p:nvSpPr>
          <p:cNvPr id="41" name="Rectangle 40">
            <a:extLst>
              <a:ext uri="{FF2B5EF4-FFF2-40B4-BE49-F238E27FC236}">
                <a16:creationId xmlns:a16="http://schemas.microsoft.com/office/drawing/2014/main" id="{C070CC10-2E71-447B-9FEA-6484C4343F1E}"/>
              </a:ext>
            </a:extLst>
          </p:cNvPr>
          <p:cNvSpPr/>
          <p:nvPr/>
        </p:nvSpPr>
        <p:spPr>
          <a:xfrm rot="5400000">
            <a:off x="9451537" y="2135125"/>
            <a:ext cx="170439" cy="48073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C16EAF1B-D3CD-4A62-B09F-F1F3F6B4422E}"/>
              </a:ext>
            </a:extLst>
          </p:cNvPr>
          <p:cNvSpPr/>
          <p:nvPr/>
        </p:nvSpPr>
        <p:spPr>
          <a:xfrm>
            <a:off x="5699643" y="1676361"/>
            <a:ext cx="1058312" cy="26698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Arrow Connector 60">
            <a:extLst>
              <a:ext uri="{FF2B5EF4-FFF2-40B4-BE49-F238E27FC236}">
                <a16:creationId xmlns:a16="http://schemas.microsoft.com/office/drawing/2014/main" id="{FD54CFD0-19EC-417F-9F93-175A96EDC998}"/>
              </a:ext>
            </a:extLst>
          </p:cNvPr>
          <p:cNvCxnSpPr>
            <a:cxnSpLocks/>
          </p:cNvCxnSpPr>
          <p:nvPr/>
        </p:nvCxnSpPr>
        <p:spPr>
          <a:xfrm>
            <a:off x="6697278" y="1526402"/>
            <a:ext cx="0" cy="140092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36B4D78-A4BF-4A11-A2AB-AF24D1065051}"/>
              </a:ext>
            </a:extLst>
          </p:cNvPr>
          <p:cNvSpPr txBox="1"/>
          <p:nvPr/>
        </p:nvSpPr>
        <p:spPr>
          <a:xfrm>
            <a:off x="6831619" y="1609289"/>
            <a:ext cx="4751916" cy="461665"/>
          </a:xfrm>
          <a:prstGeom prst="rect">
            <a:avLst/>
          </a:prstGeom>
          <a:noFill/>
        </p:spPr>
        <p:txBody>
          <a:bodyPr wrap="square" rtlCol="0">
            <a:spAutoFit/>
          </a:bodyPr>
          <a:lstStyle/>
          <a:p>
            <a:r>
              <a:rPr lang="en-US" sz="2400" b="1" dirty="0">
                <a:solidFill>
                  <a:schemeClr val="bg1"/>
                </a:solidFill>
              </a:rPr>
              <a:t>Hyperspectral Sensor (Avg bands) </a:t>
            </a:r>
          </a:p>
        </p:txBody>
      </p:sp>
      <p:sp>
        <p:nvSpPr>
          <p:cNvPr id="44" name="TextBox 43">
            <a:extLst>
              <a:ext uri="{FF2B5EF4-FFF2-40B4-BE49-F238E27FC236}">
                <a16:creationId xmlns:a16="http://schemas.microsoft.com/office/drawing/2014/main" id="{177060CD-62AA-4F11-8135-CFB9B7871891}"/>
              </a:ext>
            </a:extLst>
          </p:cNvPr>
          <p:cNvSpPr txBox="1"/>
          <p:nvPr/>
        </p:nvSpPr>
        <p:spPr>
          <a:xfrm>
            <a:off x="6831619" y="3931995"/>
            <a:ext cx="1816982" cy="369332"/>
          </a:xfrm>
          <a:prstGeom prst="rect">
            <a:avLst/>
          </a:prstGeom>
          <a:noFill/>
        </p:spPr>
        <p:txBody>
          <a:bodyPr wrap="square" rtlCol="0">
            <a:spAutoFit/>
          </a:bodyPr>
          <a:lstStyle/>
          <a:p>
            <a:r>
              <a:rPr lang="en-US" b="1" dirty="0">
                <a:solidFill>
                  <a:schemeClr val="bg1"/>
                </a:solidFill>
              </a:rPr>
              <a:t>EO 16mm </a:t>
            </a:r>
            <a:r>
              <a:rPr lang="en-US" b="1" dirty="0" err="1">
                <a:solidFill>
                  <a:schemeClr val="bg1"/>
                </a:solidFill>
              </a:rPr>
              <a:t>f#</a:t>
            </a:r>
            <a:r>
              <a:rPr lang="en-US" b="1" dirty="0">
                <a:solidFill>
                  <a:schemeClr val="bg1"/>
                </a:solidFill>
              </a:rPr>
              <a:t> 2.8</a:t>
            </a:r>
          </a:p>
        </p:txBody>
      </p:sp>
      <p:sp>
        <p:nvSpPr>
          <p:cNvPr id="55" name="Oval 54">
            <a:extLst>
              <a:ext uri="{FF2B5EF4-FFF2-40B4-BE49-F238E27FC236}">
                <a16:creationId xmlns:a16="http://schemas.microsoft.com/office/drawing/2014/main" id="{CFEC0AEC-7960-4DCD-97C4-81C444A4AB88}"/>
              </a:ext>
            </a:extLst>
          </p:cNvPr>
          <p:cNvSpPr/>
          <p:nvPr/>
        </p:nvSpPr>
        <p:spPr>
          <a:xfrm>
            <a:off x="10878891" y="2404431"/>
            <a:ext cx="704644" cy="1028700"/>
          </a:xfrm>
          <a:prstGeom prst="ellipse">
            <a:avLst/>
          </a:prstGeom>
          <a:noFill/>
          <a:ln w="381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6470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500"/>
                                        <p:tgtEl>
                                          <p:spTgt spid="116"/>
                                        </p:tgtEl>
                                      </p:cBhvr>
                                    </p:animEffect>
                                  </p:childTnLst>
                                </p:cTn>
                              </p:par>
                              <p:par>
                                <p:cTn id="8" presetID="10" presetClass="entr" presetSubtype="0" fill="hold" nodeType="withEffect">
                                  <p:stCondLst>
                                    <p:cond delay="0"/>
                                  </p:stCondLst>
                                  <p:childTnLst>
                                    <p:set>
                                      <p:cBhvr>
                                        <p:cTn id="9" dur="1" fill="hold">
                                          <p:stCondLst>
                                            <p:cond delay="0"/>
                                          </p:stCondLst>
                                        </p:cTn>
                                        <p:tgtEl>
                                          <p:spTgt spid="108"/>
                                        </p:tgtEl>
                                        <p:attrNameLst>
                                          <p:attrName>style.visibility</p:attrName>
                                        </p:attrNameLst>
                                      </p:cBhvr>
                                      <p:to>
                                        <p:strVal val="visible"/>
                                      </p:to>
                                    </p:set>
                                    <p:animEffect transition="in" filter="fade">
                                      <p:cBhvr>
                                        <p:cTn id="10" dur="500"/>
                                        <p:tgtEl>
                                          <p:spTgt spid="10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4"/>
                                        </p:tgtEl>
                                        <p:attrNameLst>
                                          <p:attrName>style.visibility</p:attrName>
                                        </p:attrNameLst>
                                      </p:cBhvr>
                                      <p:to>
                                        <p:strVal val="visible"/>
                                      </p:to>
                                    </p:set>
                                    <p:animEffect transition="in" filter="fade">
                                      <p:cBhvr>
                                        <p:cTn id="13" dur="500"/>
                                        <p:tgtEl>
                                          <p:spTgt spid="124"/>
                                        </p:tgtEl>
                                      </p:cBhvr>
                                    </p:animEffect>
                                  </p:childTnLst>
                                </p:cTn>
                              </p:par>
                              <p:par>
                                <p:cTn id="14" presetID="10" presetClass="entr" presetSubtype="0" fill="hold" nodeType="withEffect">
                                  <p:stCondLst>
                                    <p:cond delay="0"/>
                                  </p:stCondLst>
                                  <p:childTnLst>
                                    <p:set>
                                      <p:cBhvr>
                                        <p:cTn id="15" dur="1" fill="hold">
                                          <p:stCondLst>
                                            <p:cond delay="0"/>
                                          </p:stCondLst>
                                        </p:cTn>
                                        <p:tgtEl>
                                          <p:spTgt spid="117"/>
                                        </p:tgtEl>
                                        <p:attrNameLst>
                                          <p:attrName>style.visibility</p:attrName>
                                        </p:attrNameLst>
                                      </p:cBhvr>
                                      <p:to>
                                        <p:strVal val="visible"/>
                                      </p:to>
                                    </p:set>
                                    <p:animEffect transition="in" filter="fade">
                                      <p:cBhvr>
                                        <p:cTn id="16" dur="500"/>
                                        <p:tgtEl>
                                          <p:spTgt spid="117"/>
                                        </p:tgtEl>
                                      </p:cBhvr>
                                    </p:animEffect>
                                  </p:childTnLst>
                                </p:cTn>
                              </p:par>
                              <p:par>
                                <p:cTn id="17" presetID="10" presetClass="entr" presetSubtype="0" fill="hold" nodeType="withEffect">
                                  <p:stCondLst>
                                    <p:cond delay="500"/>
                                  </p:stCondLst>
                                  <p:childTnLst>
                                    <p:set>
                                      <p:cBhvr>
                                        <p:cTn id="18" dur="1" fill="hold">
                                          <p:stCondLst>
                                            <p:cond delay="0"/>
                                          </p:stCondLst>
                                        </p:cTn>
                                        <p:tgtEl>
                                          <p:spTgt spid="109"/>
                                        </p:tgtEl>
                                        <p:attrNameLst>
                                          <p:attrName>style.visibility</p:attrName>
                                        </p:attrNameLst>
                                      </p:cBhvr>
                                      <p:to>
                                        <p:strVal val="visible"/>
                                      </p:to>
                                    </p:set>
                                    <p:animEffect transition="in" filter="fade">
                                      <p:cBhvr>
                                        <p:cTn id="19" dur="500"/>
                                        <p:tgtEl>
                                          <p:spTgt spid="109"/>
                                        </p:tgtEl>
                                      </p:cBhvr>
                                    </p:animEffect>
                                  </p:childTnLst>
                                </p:cTn>
                              </p:par>
                              <p:par>
                                <p:cTn id="20" presetID="10" presetClass="entr" presetSubtype="0" fill="hold" nodeType="withEffect">
                                  <p:stCondLst>
                                    <p:cond delay="500"/>
                                  </p:stCondLst>
                                  <p:childTnLst>
                                    <p:set>
                                      <p:cBhvr>
                                        <p:cTn id="21" dur="1" fill="hold">
                                          <p:stCondLst>
                                            <p:cond delay="0"/>
                                          </p:stCondLst>
                                        </p:cTn>
                                        <p:tgtEl>
                                          <p:spTgt spid="118"/>
                                        </p:tgtEl>
                                        <p:attrNameLst>
                                          <p:attrName>style.visibility</p:attrName>
                                        </p:attrNameLst>
                                      </p:cBhvr>
                                      <p:to>
                                        <p:strVal val="visible"/>
                                      </p:to>
                                    </p:set>
                                    <p:animEffect transition="in" filter="fade">
                                      <p:cBhvr>
                                        <p:cTn id="22" dur="500"/>
                                        <p:tgtEl>
                                          <p:spTgt spid="118"/>
                                        </p:tgtEl>
                                      </p:cBhvr>
                                    </p:animEffect>
                                  </p:childTnLst>
                                </p:cTn>
                              </p:par>
                              <p:par>
                                <p:cTn id="23" presetID="10" presetClass="entr" presetSubtype="0" fill="hold" nodeType="withEffect">
                                  <p:stCondLst>
                                    <p:cond delay="1100"/>
                                  </p:stCondLst>
                                  <p:childTnLst>
                                    <p:set>
                                      <p:cBhvr>
                                        <p:cTn id="24" dur="1" fill="hold">
                                          <p:stCondLst>
                                            <p:cond delay="0"/>
                                          </p:stCondLst>
                                        </p:cTn>
                                        <p:tgtEl>
                                          <p:spTgt spid="110"/>
                                        </p:tgtEl>
                                        <p:attrNameLst>
                                          <p:attrName>style.visibility</p:attrName>
                                        </p:attrNameLst>
                                      </p:cBhvr>
                                      <p:to>
                                        <p:strVal val="visible"/>
                                      </p:to>
                                    </p:set>
                                    <p:animEffect transition="in" filter="fade">
                                      <p:cBhvr>
                                        <p:cTn id="25" dur="500"/>
                                        <p:tgtEl>
                                          <p:spTgt spid="110"/>
                                        </p:tgtEl>
                                      </p:cBhvr>
                                    </p:animEffect>
                                  </p:childTnLst>
                                </p:cTn>
                              </p:par>
                              <p:par>
                                <p:cTn id="26" presetID="10" presetClass="entr" presetSubtype="0" fill="hold" nodeType="withEffect">
                                  <p:stCondLst>
                                    <p:cond delay="1100"/>
                                  </p:stCondLst>
                                  <p:childTnLst>
                                    <p:set>
                                      <p:cBhvr>
                                        <p:cTn id="27" dur="1" fill="hold">
                                          <p:stCondLst>
                                            <p:cond delay="0"/>
                                          </p:stCondLst>
                                        </p:cTn>
                                        <p:tgtEl>
                                          <p:spTgt spid="121"/>
                                        </p:tgtEl>
                                        <p:attrNameLst>
                                          <p:attrName>style.visibility</p:attrName>
                                        </p:attrNameLst>
                                      </p:cBhvr>
                                      <p:to>
                                        <p:strVal val="visible"/>
                                      </p:to>
                                    </p:set>
                                    <p:animEffect transition="in" filter="fade">
                                      <p:cBhvr>
                                        <p:cTn id="28" dur="500"/>
                                        <p:tgtEl>
                                          <p:spTgt spid="121"/>
                                        </p:tgtEl>
                                      </p:cBhvr>
                                    </p:animEffect>
                                  </p:childTnLst>
                                </p:cTn>
                              </p:par>
                            </p:childTnLst>
                          </p:cTn>
                        </p:par>
                        <p:par>
                          <p:cTn id="29" fill="hold">
                            <p:stCondLst>
                              <p:cond delay="1600"/>
                            </p:stCondLst>
                            <p:childTnLst>
                              <p:par>
                                <p:cTn id="30" presetID="10" presetClass="entr" presetSubtype="0" fill="hold" nodeType="afterEffect">
                                  <p:stCondLst>
                                    <p:cond delay="400"/>
                                  </p:stCondLst>
                                  <p:childTnLst>
                                    <p:set>
                                      <p:cBhvr>
                                        <p:cTn id="31" dur="1" fill="hold">
                                          <p:stCondLst>
                                            <p:cond delay="0"/>
                                          </p:stCondLst>
                                        </p:cTn>
                                        <p:tgtEl>
                                          <p:spTgt spid="112"/>
                                        </p:tgtEl>
                                        <p:attrNameLst>
                                          <p:attrName>style.visibility</p:attrName>
                                        </p:attrNameLst>
                                      </p:cBhvr>
                                      <p:to>
                                        <p:strVal val="visible"/>
                                      </p:to>
                                    </p:set>
                                    <p:animEffect transition="in" filter="fade">
                                      <p:cBhvr>
                                        <p:cTn id="32" dur="500"/>
                                        <p:tgtEl>
                                          <p:spTgt spid="112"/>
                                        </p:tgtEl>
                                      </p:cBhvr>
                                    </p:animEffect>
                                  </p:childTnLst>
                                </p:cTn>
                              </p:par>
                              <p:par>
                                <p:cTn id="33" presetID="10" presetClass="entr" presetSubtype="0" fill="hold" nodeType="withEffect">
                                  <p:stCondLst>
                                    <p:cond delay="400"/>
                                  </p:stCondLst>
                                  <p:childTnLst>
                                    <p:set>
                                      <p:cBhvr>
                                        <p:cTn id="34" dur="1" fill="hold">
                                          <p:stCondLst>
                                            <p:cond delay="0"/>
                                          </p:stCondLst>
                                        </p:cTn>
                                        <p:tgtEl>
                                          <p:spTgt spid="122"/>
                                        </p:tgtEl>
                                        <p:attrNameLst>
                                          <p:attrName>style.visibility</p:attrName>
                                        </p:attrNameLst>
                                      </p:cBhvr>
                                      <p:to>
                                        <p:strVal val="visible"/>
                                      </p:to>
                                    </p:set>
                                    <p:animEffect transition="in" filter="fade">
                                      <p:cBhvr>
                                        <p:cTn id="35" dur="500"/>
                                        <p:tgtEl>
                                          <p:spTgt spid="12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23"/>
                                        </p:tgtEl>
                                        <p:attrNameLst>
                                          <p:attrName>style.visibility</p:attrName>
                                        </p:attrNameLst>
                                      </p:cBhvr>
                                      <p:to>
                                        <p:strVal val="visible"/>
                                      </p:to>
                                    </p:set>
                                    <p:animEffect transition="in" filter="fade">
                                      <p:cBhvr>
                                        <p:cTn id="43" dur="500"/>
                                        <p:tgtEl>
                                          <p:spTgt spid="123"/>
                                        </p:tgtEl>
                                      </p:cBhvr>
                                    </p:animEffect>
                                  </p:childTnLst>
                                </p:cTn>
                              </p:par>
                              <p:par>
                                <p:cTn id="44" presetID="10" presetClass="entr" presetSubtype="0" fill="hold" nodeType="withEffect">
                                  <p:stCondLst>
                                    <p:cond delay="0"/>
                                  </p:stCondLst>
                                  <p:childTnLst>
                                    <p:set>
                                      <p:cBhvr>
                                        <p:cTn id="45" dur="1" fill="hold">
                                          <p:stCondLst>
                                            <p:cond delay="0"/>
                                          </p:stCondLst>
                                        </p:cTn>
                                        <p:tgtEl>
                                          <p:spTgt spid="74"/>
                                        </p:tgtEl>
                                        <p:attrNameLst>
                                          <p:attrName>style.visibility</p:attrName>
                                        </p:attrNameLst>
                                      </p:cBhvr>
                                      <p:to>
                                        <p:strVal val="visible"/>
                                      </p:to>
                                    </p:set>
                                    <p:animEffect transition="in" filter="fade">
                                      <p:cBhvr>
                                        <p:cTn id="46" dur="500"/>
                                        <p:tgtEl>
                                          <p:spTgt spid="74"/>
                                        </p:tgtEl>
                                      </p:cBhvr>
                                    </p:animEffect>
                                  </p:childTnLst>
                                </p:cTn>
                              </p:par>
                            </p:childTnLst>
                          </p:cTn>
                        </p:par>
                        <p:par>
                          <p:cTn id="47" fill="hold">
                            <p:stCondLst>
                              <p:cond delay="500"/>
                            </p:stCondLst>
                            <p:childTnLst>
                              <p:par>
                                <p:cTn id="48" presetID="10" presetClass="entr" presetSubtype="0" fill="hold" nodeType="afterEffect">
                                  <p:stCondLst>
                                    <p:cond delay="30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cTn>
                              </p:par>
                              <p:par>
                                <p:cTn id="51" presetID="10" presetClass="entr" presetSubtype="0" fill="hold" nodeType="withEffect">
                                  <p:stCondLst>
                                    <p:cond delay="300"/>
                                  </p:stCondLst>
                                  <p:childTnLst>
                                    <p:set>
                                      <p:cBhvr>
                                        <p:cTn id="52" dur="1" fill="hold">
                                          <p:stCondLst>
                                            <p:cond delay="0"/>
                                          </p:stCondLst>
                                        </p:cTn>
                                        <p:tgtEl>
                                          <p:spTgt spid="75"/>
                                        </p:tgtEl>
                                        <p:attrNameLst>
                                          <p:attrName>style.visibility</p:attrName>
                                        </p:attrNameLst>
                                      </p:cBhvr>
                                      <p:to>
                                        <p:strVal val="visible"/>
                                      </p:to>
                                    </p:set>
                                    <p:animEffect transition="in" filter="fade">
                                      <p:cBhvr>
                                        <p:cTn id="53" dur="500"/>
                                        <p:tgtEl>
                                          <p:spTgt spid="75"/>
                                        </p:tgtEl>
                                      </p:cBhvr>
                                    </p:animEffect>
                                  </p:childTnLst>
                                </p:cTn>
                              </p:par>
                            </p:childTnLst>
                          </p:cTn>
                        </p:par>
                        <p:par>
                          <p:cTn id="54" fill="hold">
                            <p:stCondLst>
                              <p:cond delay="1300"/>
                            </p:stCondLst>
                            <p:childTnLst>
                              <p:par>
                                <p:cTn id="55" presetID="10" presetClass="entr" presetSubtype="0" fill="hold" nodeType="afterEffect">
                                  <p:stCondLst>
                                    <p:cond delay="30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childTnLst>
                                </p:cTn>
                              </p:par>
                              <p:par>
                                <p:cTn id="58" presetID="10" presetClass="entr" presetSubtype="0" fill="hold" nodeType="withEffect">
                                  <p:stCondLst>
                                    <p:cond delay="300"/>
                                  </p:stCondLst>
                                  <p:childTnLst>
                                    <p:set>
                                      <p:cBhvr>
                                        <p:cTn id="59" dur="1" fill="hold">
                                          <p:stCondLst>
                                            <p:cond delay="0"/>
                                          </p:stCondLst>
                                        </p:cTn>
                                        <p:tgtEl>
                                          <p:spTgt spid="76"/>
                                        </p:tgtEl>
                                        <p:attrNameLst>
                                          <p:attrName>style.visibility</p:attrName>
                                        </p:attrNameLst>
                                      </p:cBhvr>
                                      <p:to>
                                        <p:strVal val="visible"/>
                                      </p:to>
                                    </p:set>
                                    <p:animEffect transition="in" filter="fade">
                                      <p:cBhvr>
                                        <p:cTn id="60" dur="500"/>
                                        <p:tgtEl>
                                          <p:spTgt spid="76"/>
                                        </p:tgtEl>
                                      </p:cBhvr>
                                    </p:animEffect>
                                  </p:childTnLst>
                                </p:cTn>
                              </p:par>
                            </p:childTnLst>
                          </p:cTn>
                        </p:par>
                        <p:par>
                          <p:cTn id="61" fill="hold">
                            <p:stCondLst>
                              <p:cond delay="2100"/>
                            </p:stCondLst>
                            <p:childTnLst>
                              <p:par>
                                <p:cTn id="62" presetID="10" presetClass="entr" presetSubtype="0" fill="hold" nodeType="afterEffect">
                                  <p:stCondLst>
                                    <p:cond delay="300"/>
                                  </p:stCondLst>
                                  <p:childTnLst>
                                    <p:set>
                                      <p:cBhvr>
                                        <p:cTn id="63" dur="1" fill="hold">
                                          <p:stCondLst>
                                            <p:cond delay="0"/>
                                          </p:stCondLst>
                                        </p:cTn>
                                        <p:tgtEl>
                                          <p:spTgt spid="9"/>
                                        </p:tgtEl>
                                        <p:attrNameLst>
                                          <p:attrName>style.visibility</p:attrName>
                                        </p:attrNameLst>
                                      </p:cBhvr>
                                      <p:to>
                                        <p:strVal val="visible"/>
                                      </p:to>
                                    </p:set>
                                    <p:animEffect transition="in" filter="fade">
                                      <p:cBhvr>
                                        <p:cTn id="64" dur="500"/>
                                        <p:tgtEl>
                                          <p:spTgt spid="9"/>
                                        </p:tgtEl>
                                      </p:cBhvr>
                                    </p:animEffect>
                                  </p:childTnLst>
                                </p:cTn>
                              </p:par>
                              <p:par>
                                <p:cTn id="65" presetID="10" presetClass="entr" presetSubtype="0" fill="hold" nodeType="withEffect">
                                  <p:stCondLst>
                                    <p:cond delay="300"/>
                                  </p:stCondLst>
                                  <p:childTnLst>
                                    <p:set>
                                      <p:cBhvr>
                                        <p:cTn id="66" dur="1" fill="hold">
                                          <p:stCondLst>
                                            <p:cond delay="0"/>
                                          </p:stCondLst>
                                        </p:cTn>
                                        <p:tgtEl>
                                          <p:spTgt spid="77"/>
                                        </p:tgtEl>
                                        <p:attrNameLst>
                                          <p:attrName>style.visibility</p:attrName>
                                        </p:attrNameLst>
                                      </p:cBhvr>
                                      <p:to>
                                        <p:strVal val="visible"/>
                                      </p:to>
                                    </p:set>
                                    <p:animEffect transition="in" filter="fade">
                                      <p:cBhvr>
                                        <p:cTn id="67" dur="500"/>
                                        <p:tgtEl>
                                          <p:spTgt spid="77"/>
                                        </p:tgtEl>
                                      </p:cBhvr>
                                    </p:animEffect>
                                  </p:childTnLst>
                                </p:cTn>
                              </p:par>
                            </p:childTnLst>
                          </p:cTn>
                        </p:par>
                        <p:par>
                          <p:cTn id="68" fill="hold">
                            <p:stCondLst>
                              <p:cond delay="2900"/>
                            </p:stCondLst>
                            <p:childTnLst>
                              <p:par>
                                <p:cTn id="69" presetID="10" presetClass="entr" presetSubtype="0" fill="hold" nodeType="afterEffect">
                                  <p:stCondLst>
                                    <p:cond delay="300"/>
                                  </p:stCondLst>
                                  <p:childTnLst>
                                    <p:set>
                                      <p:cBhvr>
                                        <p:cTn id="70" dur="1" fill="hold">
                                          <p:stCondLst>
                                            <p:cond delay="0"/>
                                          </p:stCondLst>
                                        </p:cTn>
                                        <p:tgtEl>
                                          <p:spTgt spid="10"/>
                                        </p:tgtEl>
                                        <p:attrNameLst>
                                          <p:attrName>style.visibility</p:attrName>
                                        </p:attrNameLst>
                                      </p:cBhvr>
                                      <p:to>
                                        <p:strVal val="visible"/>
                                      </p:to>
                                    </p:set>
                                    <p:animEffect transition="in" filter="fade">
                                      <p:cBhvr>
                                        <p:cTn id="71" dur="500"/>
                                        <p:tgtEl>
                                          <p:spTgt spid="10"/>
                                        </p:tgtEl>
                                      </p:cBhvr>
                                    </p:animEffect>
                                  </p:childTnLst>
                                </p:cTn>
                              </p:par>
                              <p:par>
                                <p:cTn id="72" presetID="10" presetClass="entr" presetSubtype="0" fill="hold" nodeType="withEffect">
                                  <p:stCondLst>
                                    <p:cond delay="300"/>
                                  </p:stCondLst>
                                  <p:childTnLst>
                                    <p:set>
                                      <p:cBhvr>
                                        <p:cTn id="73" dur="1" fill="hold">
                                          <p:stCondLst>
                                            <p:cond delay="0"/>
                                          </p:stCondLst>
                                        </p:cTn>
                                        <p:tgtEl>
                                          <p:spTgt spid="78"/>
                                        </p:tgtEl>
                                        <p:attrNameLst>
                                          <p:attrName>style.visibility</p:attrName>
                                        </p:attrNameLst>
                                      </p:cBhvr>
                                      <p:to>
                                        <p:strVal val="visible"/>
                                      </p:to>
                                    </p:set>
                                    <p:animEffect transition="in" filter="fade">
                                      <p:cBhvr>
                                        <p:cTn id="74" dur="500"/>
                                        <p:tgtEl>
                                          <p:spTgt spid="78"/>
                                        </p:tgtEl>
                                      </p:cBhvr>
                                    </p:animEffect>
                                  </p:childTnLst>
                                </p:cTn>
                              </p:par>
                            </p:childTnLst>
                          </p:cTn>
                        </p:par>
                        <p:par>
                          <p:cTn id="75" fill="hold">
                            <p:stCondLst>
                              <p:cond delay="3700"/>
                            </p:stCondLst>
                            <p:childTnLst>
                              <p:par>
                                <p:cTn id="76" presetID="10" presetClass="entr" presetSubtype="0" fill="hold" nodeType="afterEffect">
                                  <p:stCondLst>
                                    <p:cond delay="500"/>
                                  </p:stCondLst>
                                  <p:childTnLst>
                                    <p:set>
                                      <p:cBhvr>
                                        <p:cTn id="77" dur="1" fill="hold">
                                          <p:stCondLst>
                                            <p:cond delay="0"/>
                                          </p:stCondLst>
                                        </p:cTn>
                                        <p:tgtEl>
                                          <p:spTgt spid="79"/>
                                        </p:tgtEl>
                                        <p:attrNameLst>
                                          <p:attrName>style.visibility</p:attrName>
                                        </p:attrNameLst>
                                      </p:cBhvr>
                                      <p:to>
                                        <p:strVal val="visible"/>
                                      </p:to>
                                    </p:set>
                                    <p:animEffect transition="in" filter="fade">
                                      <p:cBhvr>
                                        <p:cTn id="78" dur="500"/>
                                        <p:tgtEl>
                                          <p:spTgt spid="79"/>
                                        </p:tgtEl>
                                      </p:cBhvr>
                                    </p:animEffect>
                                  </p:childTnLst>
                                </p:cTn>
                              </p:par>
                              <p:par>
                                <p:cTn id="79" presetID="10" presetClass="entr" presetSubtype="0" fill="hold" nodeType="withEffect">
                                  <p:stCondLst>
                                    <p:cond delay="500"/>
                                  </p:stCondLst>
                                  <p:childTnLst>
                                    <p:set>
                                      <p:cBhvr>
                                        <p:cTn id="80" dur="1" fill="hold">
                                          <p:stCondLst>
                                            <p:cond delay="0"/>
                                          </p:stCondLst>
                                        </p:cTn>
                                        <p:tgtEl>
                                          <p:spTgt spid="58"/>
                                        </p:tgtEl>
                                        <p:attrNameLst>
                                          <p:attrName>style.visibility</p:attrName>
                                        </p:attrNameLst>
                                      </p:cBhvr>
                                      <p:to>
                                        <p:strVal val="visible"/>
                                      </p:to>
                                    </p:set>
                                    <p:animEffect transition="in" filter="fade">
                                      <p:cBhvr>
                                        <p:cTn id="81" dur="500"/>
                                        <p:tgtEl>
                                          <p:spTgt spid="58"/>
                                        </p:tgtEl>
                                      </p:cBhvr>
                                    </p:animEffect>
                                  </p:childTnLst>
                                </p:cTn>
                              </p:par>
                            </p:childTnLst>
                          </p:cTn>
                        </p:par>
                        <p:par>
                          <p:cTn id="82" fill="hold">
                            <p:stCondLst>
                              <p:cond delay="4700"/>
                            </p:stCondLst>
                            <p:childTnLst>
                              <p:par>
                                <p:cTn id="83" presetID="10" presetClass="entr" presetSubtype="0" fill="hold" grpId="0" nodeType="afterEffect">
                                  <p:stCondLst>
                                    <p:cond delay="300"/>
                                  </p:stCondLst>
                                  <p:childTnLst>
                                    <p:set>
                                      <p:cBhvr>
                                        <p:cTn id="84" dur="1" fill="hold">
                                          <p:stCondLst>
                                            <p:cond delay="0"/>
                                          </p:stCondLst>
                                        </p:cTn>
                                        <p:tgtEl>
                                          <p:spTgt spid="98"/>
                                        </p:tgtEl>
                                        <p:attrNameLst>
                                          <p:attrName>style.visibility</p:attrName>
                                        </p:attrNameLst>
                                      </p:cBhvr>
                                      <p:to>
                                        <p:strVal val="visible"/>
                                      </p:to>
                                    </p:set>
                                    <p:animEffect transition="in" filter="fade">
                                      <p:cBhvr>
                                        <p:cTn id="85" dur="500"/>
                                        <p:tgtEl>
                                          <p:spTgt spid="98"/>
                                        </p:tgtEl>
                                      </p:cBhvr>
                                    </p:animEffect>
                                  </p:childTnLst>
                                </p:cTn>
                              </p:par>
                              <p:par>
                                <p:cTn id="86" presetID="10" presetClass="entr" presetSubtype="0" fill="hold" grpId="0" nodeType="withEffect">
                                  <p:stCondLst>
                                    <p:cond delay="300"/>
                                  </p:stCondLst>
                                  <p:childTnLst>
                                    <p:set>
                                      <p:cBhvr>
                                        <p:cTn id="87" dur="1" fill="hold">
                                          <p:stCondLst>
                                            <p:cond delay="0"/>
                                          </p:stCondLst>
                                        </p:cTn>
                                        <p:tgtEl>
                                          <p:spTgt spid="55"/>
                                        </p:tgtEl>
                                        <p:attrNameLst>
                                          <p:attrName>style.visibility</p:attrName>
                                        </p:attrNameLst>
                                      </p:cBhvr>
                                      <p:to>
                                        <p:strVal val="visible"/>
                                      </p:to>
                                    </p:set>
                                    <p:animEffect transition="in" filter="fade">
                                      <p:cBhvr>
                                        <p:cTn id="88"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P spid="123" grpId="0"/>
      <p:bldP spid="124" grpId="0"/>
      <p:bldP spid="5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3" descr="A screenshot of a cell phone screen with text&#10;&#10;Description automatically generated">
            <a:extLst>
              <a:ext uri="{FF2B5EF4-FFF2-40B4-BE49-F238E27FC236}">
                <a16:creationId xmlns:a16="http://schemas.microsoft.com/office/drawing/2014/main" id="{AC904203-B8AD-48A4-8B14-4B1DBACCED3F}"/>
              </a:ext>
            </a:extLst>
          </p:cNvPr>
          <p:cNvPicPr>
            <a:picLocks noChangeAspect="1"/>
          </p:cNvPicPr>
          <p:nvPr/>
        </p:nvPicPr>
        <p:blipFill rotWithShape="1">
          <a:blip r:embed="rId3"/>
          <a:srcRect t="59419"/>
          <a:stretch/>
        </p:blipFill>
        <p:spPr>
          <a:xfrm>
            <a:off x="3746162" y="4121239"/>
            <a:ext cx="7970910" cy="2736761"/>
          </a:xfrm>
          <a:prstGeom prst="rect">
            <a:avLst/>
          </a:prstGeom>
        </p:spPr>
      </p:pic>
      <p:sp>
        <p:nvSpPr>
          <p:cNvPr id="156" name="Slide Number Placeholder 3">
            <a:extLst>
              <a:ext uri="{FF2B5EF4-FFF2-40B4-BE49-F238E27FC236}">
                <a16:creationId xmlns:a16="http://schemas.microsoft.com/office/drawing/2014/main" id="{BB9BFC74-DC5F-4DAA-8AF5-00821B431F05}"/>
              </a:ext>
            </a:extLst>
          </p:cNvPr>
          <p:cNvSpPr>
            <a:spLocks noGrp="1"/>
          </p:cNvSpPr>
          <p:nvPr>
            <p:ph type="sldNum" sz="quarter" idx="12"/>
          </p:nvPr>
        </p:nvSpPr>
        <p:spPr>
          <a:xfrm>
            <a:off x="8610600" y="6356350"/>
            <a:ext cx="2743200" cy="365125"/>
          </a:xfrm>
        </p:spPr>
        <p:txBody>
          <a:bodyPr/>
          <a:lstStyle/>
          <a:p>
            <a:fld id="{D57F1E4F-1CFF-5643-939E-02111984F565}" type="slidenum">
              <a:rPr lang="en-US" smtClean="0">
                <a:solidFill>
                  <a:prstClr val="black">
                    <a:tint val="75000"/>
                  </a:prstClr>
                </a:solidFill>
                <a:latin typeface="Calibri"/>
              </a:rPr>
              <a:pPr/>
              <a:t>27</a:t>
            </a:fld>
            <a:endParaRPr lang="en-US" dirty="0">
              <a:solidFill>
                <a:prstClr val="black">
                  <a:tint val="75000"/>
                </a:prstClr>
              </a:solidFill>
              <a:latin typeface="Calibri"/>
            </a:endParaRPr>
          </a:p>
        </p:txBody>
      </p:sp>
      <p:pic>
        <p:nvPicPr>
          <p:cNvPr id="72" name="Picture 71" descr="A screenshot of a cell phone screen with text&#10;&#10;Description automatically generated">
            <a:extLst>
              <a:ext uri="{FF2B5EF4-FFF2-40B4-BE49-F238E27FC236}">
                <a16:creationId xmlns:a16="http://schemas.microsoft.com/office/drawing/2014/main" id="{4F871E33-946D-4C0C-B5CF-EE5FD3D0D272}"/>
              </a:ext>
            </a:extLst>
          </p:cNvPr>
          <p:cNvPicPr>
            <a:picLocks noChangeAspect="1"/>
          </p:cNvPicPr>
          <p:nvPr/>
        </p:nvPicPr>
        <p:blipFill rotWithShape="1">
          <a:blip r:embed="rId3"/>
          <a:srcRect b="40772"/>
          <a:stretch/>
        </p:blipFill>
        <p:spPr>
          <a:xfrm>
            <a:off x="3746162" y="333069"/>
            <a:ext cx="7970910" cy="3994233"/>
          </a:xfrm>
          <a:prstGeom prst="rect">
            <a:avLst/>
          </a:prstGeom>
        </p:spPr>
      </p:pic>
      <p:sp>
        <p:nvSpPr>
          <p:cNvPr id="2" name="TextBox 1">
            <a:extLst>
              <a:ext uri="{FF2B5EF4-FFF2-40B4-BE49-F238E27FC236}">
                <a16:creationId xmlns:a16="http://schemas.microsoft.com/office/drawing/2014/main" id="{E09788B5-B2D4-448B-9C60-5BAF79A05218}"/>
              </a:ext>
            </a:extLst>
          </p:cNvPr>
          <p:cNvSpPr txBox="1"/>
          <p:nvPr/>
        </p:nvSpPr>
        <p:spPr>
          <a:xfrm>
            <a:off x="2099256" y="1596703"/>
            <a:ext cx="1646906" cy="492443"/>
          </a:xfrm>
          <a:prstGeom prst="rect">
            <a:avLst/>
          </a:prstGeom>
          <a:noFill/>
        </p:spPr>
        <p:txBody>
          <a:bodyPr wrap="square" rtlCol="0">
            <a:spAutoFit/>
          </a:bodyPr>
          <a:lstStyle/>
          <a:p>
            <a:r>
              <a:rPr lang="en-US" sz="2600" dirty="0"/>
              <a:t>Data</a:t>
            </a:r>
            <a:r>
              <a:rPr lang="en-US" sz="2600" dirty="0">
                <a:sym typeface="Wingdings" panose="05000000000000000000" pitchFamily="2" charset="2"/>
              </a:rPr>
              <a:t></a:t>
            </a:r>
            <a:endParaRPr lang="en-US" sz="2600" dirty="0"/>
          </a:p>
        </p:txBody>
      </p:sp>
      <p:sp>
        <p:nvSpPr>
          <p:cNvPr id="77" name="TextBox 76">
            <a:extLst>
              <a:ext uri="{FF2B5EF4-FFF2-40B4-BE49-F238E27FC236}">
                <a16:creationId xmlns:a16="http://schemas.microsoft.com/office/drawing/2014/main" id="{6599D54B-8707-4B82-AC67-C99776A0A3A7}"/>
              </a:ext>
            </a:extLst>
          </p:cNvPr>
          <p:cNvSpPr txBox="1"/>
          <p:nvPr/>
        </p:nvSpPr>
        <p:spPr>
          <a:xfrm>
            <a:off x="753414" y="4195633"/>
            <a:ext cx="2691684" cy="492443"/>
          </a:xfrm>
          <a:prstGeom prst="rect">
            <a:avLst/>
          </a:prstGeom>
          <a:noFill/>
        </p:spPr>
        <p:txBody>
          <a:bodyPr wrap="square" rtlCol="0">
            <a:spAutoFit/>
          </a:bodyPr>
          <a:lstStyle/>
          <a:p>
            <a:r>
              <a:rPr lang="en-US" sz="2600" dirty="0"/>
              <a:t>Contamination</a:t>
            </a:r>
            <a:r>
              <a:rPr lang="en-US" sz="2600" dirty="0">
                <a:sym typeface="Wingdings" panose="05000000000000000000" pitchFamily="2" charset="2"/>
              </a:rPr>
              <a:t></a:t>
            </a:r>
            <a:endParaRPr lang="en-US" sz="2600" dirty="0"/>
          </a:p>
        </p:txBody>
      </p:sp>
      <p:pic>
        <p:nvPicPr>
          <p:cNvPr id="78" name="Picture 77">
            <a:extLst>
              <a:ext uri="{FF2B5EF4-FFF2-40B4-BE49-F238E27FC236}">
                <a16:creationId xmlns:a16="http://schemas.microsoft.com/office/drawing/2014/main" id="{2D0B4D9B-53AB-4C48-BE13-634ECA4C88A2}"/>
              </a:ext>
            </a:extLst>
          </p:cNvPr>
          <p:cNvPicPr>
            <a:picLocks noChangeAspect="1"/>
          </p:cNvPicPr>
          <p:nvPr/>
        </p:nvPicPr>
        <p:blipFill>
          <a:blip r:embed="rId4"/>
          <a:stretch>
            <a:fillRect/>
          </a:stretch>
        </p:blipFill>
        <p:spPr>
          <a:xfrm>
            <a:off x="547630" y="4880297"/>
            <a:ext cx="3048000" cy="762000"/>
          </a:xfrm>
          <a:prstGeom prst="rect">
            <a:avLst/>
          </a:prstGeom>
        </p:spPr>
      </p:pic>
    </p:spTree>
    <p:extLst>
      <p:ext uri="{BB962C8B-B14F-4D97-AF65-F5344CB8AC3E}">
        <p14:creationId xmlns:p14="http://schemas.microsoft.com/office/powerpoint/2010/main" val="10986519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E197058-9227-4E9E-9379-82151B180CC6}"/>
              </a:ext>
            </a:extLst>
          </p:cNvPr>
          <p:cNvSpPr/>
          <p:nvPr/>
        </p:nvSpPr>
        <p:spPr>
          <a:xfrm>
            <a:off x="4482110" y="1924013"/>
            <a:ext cx="5015594" cy="2206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a:extLst>
              <a:ext uri="{FF2B5EF4-FFF2-40B4-BE49-F238E27FC236}">
                <a16:creationId xmlns:a16="http://schemas.microsoft.com/office/drawing/2014/main" id="{28DCB385-50AA-44E6-ADF5-7E6158087C8C}"/>
              </a:ext>
            </a:extLst>
          </p:cNvPr>
          <p:cNvPicPr>
            <a:picLocks noChangeAspect="1"/>
          </p:cNvPicPr>
          <p:nvPr/>
        </p:nvPicPr>
        <p:blipFill rotWithShape="1">
          <a:blip r:embed="rId3"/>
          <a:srcRect l="52584" t="-1419" r="24952" b="1419"/>
          <a:stretch/>
        </p:blipFill>
        <p:spPr>
          <a:xfrm>
            <a:off x="8040685" y="483076"/>
            <a:ext cx="1344896" cy="1345494"/>
          </a:xfrm>
          <a:prstGeom prst="rect">
            <a:avLst/>
          </a:prstGeom>
        </p:spPr>
      </p:pic>
      <p:sp>
        <p:nvSpPr>
          <p:cNvPr id="8" name="Slide Number Placeholder 7">
            <a:extLst>
              <a:ext uri="{FF2B5EF4-FFF2-40B4-BE49-F238E27FC236}">
                <a16:creationId xmlns:a16="http://schemas.microsoft.com/office/drawing/2014/main" id="{7866A6B0-484E-4BC9-9B0A-E1BE81FBA285}"/>
              </a:ext>
            </a:extLst>
          </p:cNvPr>
          <p:cNvSpPr>
            <a:spLocks noGrp="1"/>
          </p:cNvSpPr>
          <p:nvPr>
            <p:ph type="sldNum" sz="quarter" idx="12"/>
          </p:nvPr>
        </p:nvSpPr>
        <p:spPr/>
        <p:txBody>
          <a:bodyPr/>
          <a:lstStyle/>
          <a:p>
            <a:fld id="{D57F1E4F-1CFF-5643-939E-02111984F565}" type="slidenum">
              <a:rPr lang="en-US" smtClean="0"/>
              <a:t>28</a:t>
            </a:fld>
            <a:endParaRPr lang="en-US" dirty="0"/>
          </a:p>
        </p:txBody>
      </p:sp>
      <p:sp>
        <p:nvSpPr>
          <p:cNvPr id="38" name="Title 1">
            <a:extLst>
              <a:ext uri="{FF2B5EF4-FFF2-40B4-BE49-F238E27FC236}">
                <a16:creationId xmlns:a16="http://schemas.microsoft.com/office/drawing/2014/main" id="{AD89A994-19A3-4836-A826-F29E5AA54E60}"/>
              </a:ext>
            </a:extLst>
          </p:cNvPr>
          <p:cNvSpPr txBox="1">
            <a:spLocks/>
          </p:cNvSpPr>
          <p:nvPr/>
        </p:nvSpPr>
        <p:spPr>
          <a:xfrm>
            <a:off x="141709" y="7837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Contamination</a:t>
            </a:r>
            <a:endParaRPr lang="he-IL" b="1" dirty="0"/>
          </a:p>
        </p:txBody>
      </p:sp>
      <p:cxnSp>
        <p:nvCxnSpPr>
          <p:cNvPr id="41" name="Straight Arrow Connector 151">
            <a:extLst>
              <a:ext uri="{FF2B5EF4-FFF2-40B4-BE49-F238E27FC236}">
                <a16:creationId xmlns:a16="http://schemas.microsoft.com/office/drawing/2014/main" id="{2D7B0EE4-4D7C-4936-B27F-A1D2D807FE58}"/>
              </a:ext>
            </a:extLst>
          </p:cNvPr>
          <p:cNvCxnSpPr>
            <a:cxnSpLocks/>
            <a:stCxn id="43" idx="3"/>
            <a:endCxn id="44" idx="2"/>
          </p:cNvCxnSpPr>
          <p:nvPr/>
        </p:nvCxnSpPr>
        <p:spPr>
          <a:xfrm flipV="1">
            <a:off x="4701185" y="3601596"/>
            <a:ext cx="346104" cy="522637"/>
          </a:xfrm>
          <a:prstGeom prst="straightConnector1">
            <a:avLst/>
          </a:prstGeom>
          <a:ln w="28575">
            <a:solidFill>
              <a:srgbClr val="92D05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2" name="מלבן 32">
            <a:extLst>
              <a:ext uri="{FF2B5EF4-FFF2-40B4-BE49-F238E27FC236}">
                <a16:creationId xmlns:a16="http://schemas.microsoft.com/office/drawing/2014/main" id="{33319D24-70A8-443F-8DCF-878452A4873C}"/>
              </a:ext>
            </a:extLst>
          </p:cNvPr>
          <p:cNvSpPr/>
          <p:nvPr/>
        </p:nvSpPr>
        <p:spPr>
          <a:xfrm>
            <a:off x="4504153" y="4316919"/>
            <a:ext cx="369531" cy="292186"/>
          </a:xfrm>
          <a:prstGeom prst="rect">
            <a:avLst/>
          </a:prstGeom>
          <a:solidFill>
            <a:schemeClr val="tx1">
              <a:lumMod val="9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3" name="משולש שווה-שוקיים 33">
            <a:extLst>
              <a:ext uri="{FF2B5EF4-FFF2-40B4-BE49-F238E27FC236}">
                <a16:creationId xmlns:a16="http://schemas.microsoft.com/office/drawing/2014/main" id="{3C0E1679-7E8E-4578-B7EA-0FAE0E53194C}"/>
              </a:ext>
            </a:extLst>
          </p:cNvPr>
          <p:cNvSpPr/>
          <p:nvPr/>
        </p:nvSpPr>
        <p:spPr>
          <a:xfrm rot="10839436">
            <a:off x="4545771" y="4124226"/>
            <a:ext cx="308253" cy="224484"/>
          </a:xfrm>
          <a:prstGeom prst="triangle">
            <a:avLst/>
          </a:prstGeom>
          <a:solidFill>
            <a:schemeClr val="tx2">
              <a:lumMod val="75000"/>
            </a:schemeClr>
          </a:solid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4" name="שמש 34">
            <a:extLst>
              <a:ext uri="{FF2B5EF4-FFF2-40B4-BE49-F238E27FC236}">
                <a16:creationId xmlns:a16="http://schemas.microsoft.com/office/drawing/2014/main" id="{60A587AE-A8D1-428A-91D8-BC3B493BDC04}"/>
              </a:ext>
            </a:extLst>
          </p:cNvPr>
          <p:cNvSpPr/>
          <p:nvPr/>
        </p:nvSpPr>
        <p:spPr>
          <a:xfrm>
            <a:off x="4903616" y="3316270"/>
            <a:ext cx="287346" cy="285326"/>
          </a:xfrm>
          <a:prstGeom prst="sun">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5" name="TextBox 44">
            <a:extLst>
              <a:ext uri="{FF2B5EF4-FFF2-40B4-BE49-F238E27FC236}">
                <a16:creationId xmlns:a16="http://schemas.microsoft.com/office/drawing/2014/main" id="{B93409E0-7EA2-48BE-86FB-11D8D5E223B0}"/>
              </a:ext>
            </a:extLst>
          </p:cNvPr>
          <p:cNvSpPr txBox="1"/>
          <p:nvPr/>
        </p:nvSpPr>
        <p:spPr>
          <a:xfrm>
            <a:off x="4531658" y="4576914"/>
            <a:ext cx="933955" cy="369332"/>
          </a:xfrm>
          <a:prstGeom prst="rect">
            <a:avLst/>
          </a:prstGeom>
          <a:noFill/>
        </p:spPr>
        <p:txBody>
          <a:bodyPr wrap="square" rtlCol="0">
            <a:spAutoFit/>
          </a:bodyPr>
          <a:lstStyle/>
          <a:p>
            <a:r>
              <a:rPr lang="en-US" b="1" dirty="0"/>
              <a:t>o</a:t>
            </a:r>
          </a:p>
        </p:txBody>
      </p:sp>
      <p:cxnSp>
        <p:nvCxnSpPr>
          <p:cNvPr id="48" name="Straight Arrow Connector 112">
            <a:extLst>
              <a:ext uri="{FF2B5EF4-FFF2-40B4-BE49-F238E27FC236}">
                <a16:creationId xmlns:a16="http://schemas.microsoft.com/office/drawing/2014/main" id="{997E998B-0F6D-4E48-BC68-72A6437D64B1}"/>
              </a:ext>
            </a:extLst>
          </p:cNvPr>
          <p:cNvCxnSpPr>
            <a:cxnSpLocks/>
            <a:stCxn id="42" idx="2"/>
          </p:cNvCxnSpPr>
          <p:nvPr/>
        </p:nvCxnSpPr>
        <p:spPr>
          <a:xfrm flipV="1">
            <a:off x="4688919" y="3551809"/>
            <a:ext cx="11915" cy="105729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C7B2601B-58C7-471E-A0FC-F93FEA61165D}"/>
              </a:ext>
            </a:extLst>
          </p:cNvPr>
          <p:cNvSpPr txBox="1"/>
          <p:nvPr/>
        </p:nvSpPr>
        <p:spPr>
          <a:xfrm>
            <a:off x="4680514" y="3367143"/>
            <a:ext cx="933955" cy="369332"/>
          </a:xfrm>
          <a:prstGeom prst="rect">
            <a:avLst/>
          </a:prstGeom>
          <a:noFill/>
        </p:spPr>
        <p:txBody>
          <a:bodyPr wrap="square" rtlCol="0">
            <a:spAutoFit/>
          </a:bodyPr>
          <a:lstStyle/>
          <a:p>
            <a:r>
              <a:rPr lang="en-US" b="1" dirty="0"/>
              <a:t>z</a:t>
            </a:r>
          </a:p>
        </p:txBody>
      </p:sp>
      <p:cxnSp>
        <p:nvCxnSpPr>
          <p:cNvPr id="50" name="Straight Arrow Connector 151">
            <a:extLst>
              <a:ext uri="{FF2B5EF4-FFF2-40B4-BE49-F238E27FC236}">
                <a16:creationId xmlns:a16="http://schemas.microsoft.com/office/drawing/2014/main" id="{8A65E8E5-AFB6-4A1B-9603-651EBA4ACBF1}"/>
              </a:ext>
            </a:extLst>
          </p:cNvPr>
          <p:cNvCxnSpPr>
            <a:cxnSpLocks/>
            <a:stCxn id="52" idx="3"/>
            <a:endCxn id="53" idx="2"/>
          </p:cNvCxnSpPr>
          <p:nvPr/>
        </p:nvCxnSpPr>
        <p:spPr>
          <a:xfrm flipV="1">
            <a:off x="4701185" y="2163360"/>
            <a:ext cx="631100" cy="341584"/>
          </a:xfrm>
          <a:prstGeom prst="straightConnector1">
            <a:avLst/>
          </a:prstGeom>
          <a:ln w="28575">
            <a:solidFill>
              <a:srgbClr val="92D05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1" name="מלבן 32">
            <a:extLst>
              <a:ext uri="{FF2B5EF4-FFF2-40B4-BE49-F238E27FC236}">
                <a16:creationId xmlns:a16="http://schemas.microsoft.com/office/drawing/2014/main" id="{473F7F90-7A60-4669-BDDD-56640B9A82D8}"/>
              </a:ext>
            </a:extLst>
          </p:cNvPr>
          <p:cNvSpPr/>
          <p:nvPr/>
        </p:nvSpPr>
        <p:spPr>
          <a:xfrm>
            <a:off x="4504153" y="2697630"/>
            <a:ext cx="369531" cy="292186"/>
          </a:xfrm>
          <a:prstGeom prst="rect">
            <a:avLst/>
          </a:prstGeom>
          <a:solidFill>
            <a:schemeClr val="tx1">
              <a:lumMod val="9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2" name="משולש שווה-שוקיים 33">
            <a:extLst>
              <a:ext uri="{FF2B5EF4-FFF2-40B4-BE49-F238E27FC236}">
                <a16:creationId xmlns:a16="http://schemas.microsoft.com/office/drawing/2014/main" id="{72D413D0-95ED-4936-B48C-6B77F446FA8A}"/>
              </a:ext>
            </a:extLst>
          </p:cNvPr>
          <p:cNvSpPr/>
          <p:nvPr/>
        </p:nvSpPr>
        <p:spPr>
          <a:xfrm rot="10839436">
            <a:off x="4545771" y="2504937"/>
            <a:ext cx="308253" cy="224484"/>
          </a:xfrm>
          <a:prstGeom prst="triangle">
            <a:avLst/>
          </a:prstGeom>
          <a:solidFill>
            <a:schemeClr val="tx2">
              <a:lumMod val="75000"/>
            </a:schemeClr>
          </a:solid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3" name="שמש 34">
            <a:extLst>
              <a:ext uri="{FF2B5EF4-FFF2-40B4-BE49-F238E27FC236}">
                <a16:creationId xmlns:a16="http://schemas.microsoft.com/office/drawing/2014/main" id="{D83F2BC6-417B-4820-8284-120C7D8B1859}"/>
              </a:ext>
            </a:extLst>
          </p:cNvPr>
          <p:cNvSpPr/>
          <p:nvPr/>
        </p:nvSpPr>
        <p:spPr>
          <a:xfrm>
            <a:off x="5188612" y="1878034"/>
            <a:ext cx="287346" cy="285326"/>
          </a:xfrm>
          <a:prstGeom prst="sun">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4" name="TextBox 53">
            <a:extLst>
              <a:ext uri="{FF2B5EF4-FFF2-40B4-BE49-F238E27FC236}">
                <a16:creationId xmlns:a16="http://schemas.microsoft.com/office/drawing/2014/main" id="{18451AD3-9722-405B-BD26-0325D12122B0}"/>
              </a:ext>
            </a:extLst>
          </p:cNvPr>
          <p:cNvSpPr txBox="1"/>
          <p:nvPr/>
        </p:nvSpPr>
        <p:spPr>
          <a:xfrm>
            <a:off x="4531658" y="2957625"/>
            <a:ext cx="933955" cy="369332"/>
          </a:xfrm>
          <a:prstGeom prst="rect">
            <a:avLst/>
          </a:prstGeom>
          <a:noFill/>
        </p:spPr>
        <p:txBody>
          <a:bodyPr wrap="square" rtlCol="0">
            <a:spAutoFit/>
          </a:bodyPr>
          <a:lstStyle/>
          <a:p>
            <a:r>
              <a:rPr lang="en-US" b="1" dirty="0"/>
              <a:t>o</a:t>
            </a:r>
          </a:p>
        </p:txBody>
      </p:sp>
      <p:cxnSp>
        <p:nvCxnSpPr>
          <p:cNvPr id="55" name="Straight Arrow Connector 112">
            <a:extLst>
              <a:ext uri="{FF2B5EF4-FFF2-40B4-BE49-F238E27FC236}">
                <a16:creationId xmlns:a16="http://schemas.microsoft.com/office/drawing/2014/main" id="{54047530-A651-4B66-9D72-3B608F235725}"/>
              </a:ext>
            </a:extLst>
          </p:cNvPr>
          <p:cNvCxnSpPr>
            <a:cxnSpLocks/>
            <a:stCxn id="51" idx="2"/>
            <a:endCxn id="56" idx="1"/>
          </p:cNvCxnSpPr>
          <p:nvPr/>
        </p:nvCxnSpPr>
        <p:spPr>
          <a:xfrm flipV="1">
            <a:off x="4688919" y="1809625"/>
            <a:ext cx="17546" cy="118019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CADDD21C-216D-4623-BBEA-14DBC3E4296B}"/>
              </a:ext>
            </a:extLst>
          </p:cNvPr>
          <p:cNvSpPr txBox="1"/>
          <p:nvPr/>
        </p:nvSpPr>
        <p:spPr>
          <a:xfrm>
            <a:off x="4706465" y="1620949"/>
            <a:ext cx="287347" cy="377352"/>
          </a:xfrm>
          <a:prstGeom prst="rect">
            <a:avLst/>
          </a:prstGeom>
          <a:noFill/>
        </p:spPr>
        <p:txBody>
          <a:bodyPr wrap="square" rtlCol="0">
            <a:spAutoFit/>
          </a:bodyPr>
          <a:lstStyle/>
          <a:p>
            <a:r>
              <a:rPr lang="en-US" b="1" dirty="0"/>
              <a:t>z</a:t>
            </a:r>
          </a:p>
        </p:txBody>
      </p:sp>
      <p:pic>
        <p:nvPicPr>
          <p:cNvPr id="58" name="Picture 57">
            <a:extLst>
              <a:ext uri="{FF2B5EF4-FFF2-40B4-BE49-F238E27FC236}">
                <a16:creationId xmlns:a16="http://schemas.microsoft.com/office/drawing/2014/main" id="{5325A0F8-0728-470B-A65A-665E9B39F585}"/>
              </a:ext>
            </a:extLst>
          </p:cNvPr>
          <p:cNvPicPr>
            <a:picLocks noChangeAspect="1"/>
          </p:cNvPicPr>
          <p:nvPr/>
        </p:nvPicPr>
        <p:blipFill rotWithShape="1">
          <a:blip r:embed="rId4"/>
          <a:srcRect l="61226" t="17418" r="20433" b="55183"/>
          <a:stretch/>
        </p:blipFill>
        <p:spPr>
          <a:xfrm>
            <a:off x="685815" y="2907798"/>
            <a:ext cx="2033529" cy="1629976"/>
          </a:xfrm>
          <a:prstGeom prst="rect">
            <a:avLst/>
          </a:prstGeom>
        </p:spPr>
      </p:pic>
      <p:sp>
        <p:nvSpPr>
          <p:cNvPr id="15" name="Oval 14">
            <a:extLst>
              <a:ext uri="{FF2B5EF4-FFF2-40B4-BE49-F238E27FC236}">
                <a16:creationId xmlns:a16="http://schemas.microsoft.com/office/drawing/2014/main" id="{A9B39B3D-403A-442F-8AFD-25F2E353B983}"/>
              </a:ext>
            </a:extLst>
          </p:cNvPr>
          <p:cNvSpPr/>
          <p:nvPr/>
        </p:nvSpPr>
        <p:spPr>
          <a:xfrm>
            <a:off x="2105661" y="2961640"/>
            <a:ext cx="934540" cy="1266539"/>
          </a:xfrm>
          <a:prstGeom prst="ellipse">
            <a:avLst/>
          </a:prstGeom>
          <a:noFill/>
          <a:ln w="38100">
            <a:solidFill>
              <a:schemeClr val="accent1">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C00AC661-AB4D-4DC3-B4AA-A97128E73134}"/>
              </a:ext>
            </a:extLst>
          </p:cNvPr>
          <p:cNvSpPr/>
          <p:nvPr/>
        </p:nvSpPr>
        <p:spPr>
          <a:xfrm>
            <a:off x="1734820" y="3183535"/>
            <a:ext cx="216374" cy="1076046"/>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C34B764-DB11-4E51-84F0-F83E9530A405}"/>
              </a:ext>
            </a:extLst>
          </p:cNvPr>
          <p:cNvSpPr txBox="1"/>
          <p:nvPr/>
        </p:nvSpPr>
        <p:spPr>
          <a:xfrm>
            <a:off x="1660846" y="4225902"/>
            <a:ext cx="1277813" cy="369332"/>
          </a:xfrm>
          <a:prstGeom prst="rect">
            <a:avLst/>
          </a:prstGeom>
          <a:noFill/>
          <a:ln>
            <a:noFill/>
          </a:ln>
        </p:spPr>
        <p:txBody>
          <a:bodyPr wrap="square" rtlCol="0">
            <a:spAutoFit/>
          </a:bodyPr>
          <a:lstStyle/>
          <a:p>
            <a:r>
              <a:rPr lang="en-US" b="1" dirty="0">
                <a:solidFill>
                  <a:schemeClr val="accent1">
                    <a:lumMod val="60000"/>
                    <a:lumOff val="40000"/>
                  </a:schemeClr>
                </a:solidFill>
              </a:rPr>
              <a:t>flare lens</a:t>
            </a:r>
          </a:p>
        </p:txBody>
      </p:sp>
      <p:sp>
        <p:nvSpPr>
          <p:cNvPr id="60" name="TextBox 59">
            <a:extLst>
              <a:ext uri="{FF2B5EF4-FFF2-40B4-BE49-F238E27FC236}">
                <a16:creationId xmlns:a16="http://schemas.microsoft.com/office/drawing/2014/main" id="{69FB3C63-255B-4FA7-8EC7-512B92506B97}"/>
              </a:ext>
            </a:extLst>
          </p:cNvPr>
          <p:cNvSpPr txBox="1"/>
          <p:nvPr/>
        </p:nvSpPr>
        <p:spPr>
          <a:xfrm>
            <a:off x="641709" y="2823951"/>
            <a:ext cx="1843996" cy="369332"/>
          </a:xfrm>
          <a:prstGeom prst="rect">
            <a:avLst/>
          </a:prstGeom>
          <a:noFill/>
        </p:spPr>
        <p:txBody>
          <a:bodyPr wrap="square" rtlCol="0">
            <a:spAutoFit/>
          </a:bodyPr>
          <a:lstStyle/>
          <a:p>
            <a:r>
              <a:rPr lang="en-US" b="1" dirty="0">
                <a:solidFill>
                  <a:srgbClr val="FF0000"/>
                </a:solidFill>
              </a:rPr>
              <a:t>flare shutter</a:t>
            </a:r>
          </a:p>
        </p:txBody>
      </p:sp>
      <p:sp>
        <p:nvSpPr>
          <p:cNvPr id="19" name="Oval 18">
            <a:extLst>
              <a:ext uri="{FF2B5EF4-FFF2-40B4-BE49-F238E27FC236}">
                <a16:creationId xmlns:a16="http://schemas.microsoft.com/office/drawing/2014/main" id="{C9AC4EEB-9E11-4D12-9CA6-C7E58CDF84F6}"/>
              </a:ext>
            </a:extLst>
          </p:cNvPr>
          <p:cNvSpPr/>
          <p:nvPr/>
        </p:nvSpPr>
        <p:spPr>
          <a:xfrm>
            <a:off x="1404620" y="3550920"/>
            <a:ext cx="311818" cy="335280"/>
          </a:xfrm>
          <a:prstGeom prst="ellipse">
            <a:avLst/>
          </a:prstGeom>
          <a:noFill/>
          <a:ln w="38100">
            <a:solidFill>
              <a:srgbClr val="FF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665E715-236B-45E5-BD61-FDC8910E8FA2}"/>
              </a:ext>
            </a:extLst>
          </p:cNvPr>
          <p:cNvSpPr txBox="1"/>
          <p:nvPr/>
        </p:nvSpPr>
        <p:spPr>
          <a:xfrm>
            <a:off x="896620" y="3203075"/>
            <a:ext cx="775010" cy="369332"/>
          </a:xfrm>
          <a:prstGeom prst="rect">
            <a:avLst/>
          </a:prstGeom>
          <a:noFill/>
        </p:spPr>
        <p:txBody>
          <a:bodyPr wrap="square" rtlCol="0">
            <a:spAutoFit/>
          </a:bodyPr>
          <a:lstStyle/>
          <a:p>
            <a:r>
              <a:rPr lang="en-US" b="1" dirty="0">
                <a:solidFill>
                  <a:srgbClr val="FF65FF"/>
                </a:solidFill>
              </a:rPr>
              <a:t>direct</a:t>
            </a:r>
          </a:p>
        </p:txBody>
      </p:sp>
      <p:pic>
        <p:nvPicPr>
          <p:cNvPr id="63" name="Picture 62">
            <a:extLst>
              <a:ext uri="{FF2B5EF4-FFF2-40B4-BE49-F238E27FC236}">
                <a16:creationId xmlns:a16="http://schemas.microsoft.com/office/drawing/2014/main" id="{B83A9A79-36FD-480F-AFC5-FFF807285555}"/>
              </a:ext>
            </a:extLst>
          </p:cNvPr>
          <p:cNvPicPr>
            <a:picLocks noChangeAspect="1"/>
          </p:cNvPicPr>
          <p:nvPr/>
        </p:nvPicPr>
        <p:blipFill rotWithShape="1">
          <a:blip r:embed="rId3"/>
          <a:srcRect l="79308" t="-7668" r="-1772" b="7668"/>
          <a:stretch/>
        </p:blipFill>
        <p:spPr>
          <a:xfrm>
            <a:off x="9887584" y="397423"/>
            <a:ext cx="1344896" cy="1345494"/>
          </a:xfrm>
          <a:prstGeom prst="rect">
            <a:avLst/>
          </a:prstGeom>
        </p:spPr>
      </p:pic>
      <p:pic>
        <p:nvPicPr>
          <p:cNvPr id="74" name="Picture 73">
            <a:extLst>
              <a:ext uri="{FF2B5EF4-FFF2-40B4-BE49-F238E27FC236}">
                <a16:creationId xmlns:a16="http://schemas.microsoft.com/office/drawing/2014/main" id="{C689465B-D5BF-451E-8AD5-0AC986918C2F}"/>
              </a:ext>
            </a:extLst>
          </p:cNvPr>
          <p:cNvPicPr>
            <a:picLocks noChangeAspect="1"/>
          </p:cNvPicPr>
          <p:nvPr/>
        </p:nvPicPr>
        <p:blipFill>
          <a:blip r:embed="rId5"/>
          <a:stretch>
            <a:fillRect/>
          </a:stretch>
        </p:blipFill>
        <p:spPr>
          <a:xfrm>
            <a:off x="5701583" y="1878034"/>
            <a:ext cx="1916565" cy="1283016"/>
          </a:xfrm>
          <a:prstGeom prst="rect">
            <a:avLst/>
          </a:prstGeom>
        </p:spPr>
      </p:pic>
      <p:pic>
        <p:nvPicPr>
          <p:cNvPr id="78" name="Picture 77">
            <a:extLst>
              <a:ext uri="{FF2B5EF4-FFF2-40B4-BE49-F238E27FC236}">
                <a16:creationId xmlns:a16="http://schemas.microsoft.com/office/drawing/2014/main" id="{6FACC8C2-1258-4310-9BC7-EEFF7EAD6496}"/>
              </a:ext>
            </a:extLst>
          </p:cNvPr>
          <p:cNvPicPr>
            <a:picLocks noChangeAspect="1"/>
          </p:cNvPicPr>
          <p:nvPr/>
        </p:nvPicPr>
        <p:blipFill>
          <a:blip r:embed="rId6"/>
          <a:stretch>
            <a:fillRect/>
          </a:stretch>
        </p:blipFill>
        <p:spPr>
          <a:xfrm>
            <a:off x="9646806" y="1895322"/>
            <a:ext cx="1864648" cy="1246343"/>
          </a:xfrm>
          <a:prstGeom prst="rect">
            <a:avLst/>
          </a:prstGeom>
        </p:spPr>
      </p:pic>
      <p:pic>
        <p:nvPicPr>
          <p:cNvPr id="79" name="Picture 78">
            <a:extLst>
              <a:ext uri="{FF2B5EF4-FFF2-40B4-BE49-F238E27FC236}">
                <a16:creationId xmlns:a16="http://schemas.microsoft.com/office/drawing/2014/main" id="{23D9136E-1640-42B4-BA4D-3EA58681A53D}"/>
              </a:ext>
            </a:extLst>
          </p:cNvPr>
          <p:cNvPicPr>
            <a:picLocks noChangeAspect="1"/>
          </p:cNvPicPr>
          <p:nvPr/>
        </p:nvPicPr>
        <p:blipFill>
          <a:blip r:embed="rId7"/>
          <a:stretch>
            <a:fillRect/>
          </a:stretch>
        </p:blipFill>
        <p:spPr>
          <a:xfrm>
            <a:off x="7649664" y="1893971"/>
            <a:ext cx="1887343" cy="1289564"/>
          </a:xfrm>
          <a:prstGeom prst="rect">
            <a:avLst/>
          </a:prstGeom>
        </p:spPr>
      </p:pic>
      <p:pic>
        <p:nvPicPr>
          <p:cNvPr id="86" name="Picture 85">
            <a:extLst>
              <a:ext uri="{FF2B5EF4-FFF2-40B4-BE49-F238E27FC236}">
                <a16:creationId xmlns:a16="http://schemas.microsoft.com/office/drawing/2014/main" id="{05EED621-EF95-49F1-910B-ABE472894173}"/>
              </a:ext>
            </a:extLst>
          </p:cNvPr>
          <p:cNvPicPr>
            <a:picLocks noChangeAspect="1"/>
          </p:cNvPicPr>
          <p:nvPr/>
        </p:nvPicPr>
        <p:blipFill>
          <a:blip r:embed="rId8"/>
          <a:stretch>
            <a:fillRect/>
          </a:stretch>
        </p:blipFill>
        <p:spPr>
          <a:xfrm>
            <a:off x="5696896" y="3451692"/>
            <a:ext cx="1893566" cy="1332748"/>
          </a:xfrm>
          <a:prstGeom prst="rect">
            <a:avLst/>
          </a:prstGeom>
        </p:spPr>
      </p:pic>
      <p:pic>
        <p:nvPicPr>
          <p:cNvPr id="92" name="Picture 91">
            <a:extLst>
              <a:ext uri="{FF2B5EF4-FFF2-40B4-BE49-F238E27FC236}">
                <a16:creationId xmlns:a16="http://schemas.microsoft.com/office/drawing/2014/main" id="{24735595-DA4B-4D40-9BC6-21AA9994AD24}"/>
              </a:ext>
            </a:extLst>
          </p:cNvPr>
          <p:cNvPicPr>
            <a:picLocks noChangeAspect="1"/>
          </p:cNvPicPr>
          <p:nvPr/>
        </p:nvPicPr>
        <p:blipFill>
          <a:blip r:embed="rId9"/>
          <a:stretch>
            <a:fillRect/>
          </a:stretch>
        </p:blipFill>
        <p:spPr>
          <a:xfrm>
            <a:off x="7657649" y="3456601"/>
            <a:ext cx="1881382" cy="1284219"/>
          </a:xfrm>
          <a:prstGeom prst="rect">
            <a:avLst/>
          </a:prstGeom>
        </p:spPr>
      </p:pic>
      <p:sp>
        <p:nvSpPr>
          <p:cNvPr id="2" name="TextBox 1">
            <a:extLst>
              <a:ext uri="{FF2B5EF4-FFF2-40B4-BE49-F238E27FC236}">
                <a16:creationId xmlns:a16="http://schemas.microsoft.com/office/drawing/2014/main" id="{4397D6AB-DF02-420D-920A-07F760A6C29A}"/>
              </a:ext>
            </a:extLst>
          </p:cNvPr>
          <p:cNvSpPr txBox="1"/>
          <p:nvPr/>
        </p:nvSpPr>
        <p:spPr>
          <a:xfrm rot="16200000">
            <a:off x="4324235" y="2755841"/>
            <a:ext cx="2570786" cy="369332"/>
          </a:xfrm>
          <a:prstGeom prst="rect">
            <a:avLst/>
          </a:prstGeom>
          <a:noFill/>
        </p:spPr>
        <p:txBody>
          <a:bodyPr wrap="square" rtlCol="0">
            <a:spAutoFit/>
          </a:bodyPr>
          <a:lstStyle/>
          <a:p>
            <a:r>
              <a:rPr lang="en-US" dirty="0"/>
              <a:t>Contamination(%)</a:t>
            </a:r>
          </a:p>
        </p:txBody>
      </p:sp>
      <p:pic>
        <p:nvPicPr>
          <p:cNvPr id="7" name="Picture 6">
            <a:extLst>
              <a:ext uri="{FF2B5EF4-FFF2-40B4-BE49-F238E27FC236}">
                <a16:creationId xmlns:a16="http://schemas.microsoft.com/office/drawing/2014/main" id="{DE0F1B38-136B-4FE6-ADD7-60B6269F5624}"/>
              </a:ext>
            </a:extLst>
          </p:cNvPr>
          <p:cNvPicPr>
            <a:picLocks noChangeAspect="1"/>
          </p:cNvPicPr>
          <p:nvPr/>
        </p:nvPicPr>
        <p:blipFill>
          <a:blip r:embed="rId10"/>
          <a:stretch>
            <a:fillRect/>
          </a:stretch>
        </p:blipFill>
        <p:spPr>
          <a:xfrm>
            <a:off x="9634933" y="3441933"/>
            <a:ext cx="1899967" cy="1279208"/>
          </a:xfrm>
          <a:prstGeom prst="rect">
            <a:avLst/>
          </a:prstGeom>
        </p:spPr>
      </p:pic>
      <p:sp>
        <p:nvSpPr>
          <p:cNvPr id="61" name="TextBox 60">
            <a:extLst>
              <a:ext uri="{FF2B5EF4-FFF2-40B4-BE49-F238E27FC236}">
                <a16:creationId xmlns:a16="http://schemas.microsoft.com/office/drawing/2014/main" id="{F0421CB0-DCCA-41C7-8B44-324CBEC6DD0E}"/>
              </a:ext>
            </a:extLst>
          </p:cNvPr>
          <p:cNvSpPr txBox="1"/>
          <p:nvPr/>
        </p:nvSpPr>
        <p:spPr>
          <a:xfrm>
            <a:off x="5817923" y="5623011"/>
            <a:ext cx="908116" cy="369332"/>
          </a:xfrm>
          <a:prstGeom prst="rect">
            <a:avLst/>
          </a:prstGeom>
          <a:noFill/>
        </p:spPr>
        <p:txBody>
          <a:bodyPr wrap="square" rtlCol="0">
            <a:spAutoFit/>
          </a:bodyPr>
          <a:lstStyle/>
          <a:p>
            <a:r>
              <a:rPr lang="en-US" b="1" dirty="0"/>
              <a:t>noise</a:t>
            </a:r>
          </a:p>
        </p:txBody>
      </p:sp>
      <p:sp>
        <p:nvSpPr>
          <p:cNvPr id="62" name="TextBox 61">
            <a:extLst>
              <a:ext uri="{FF2B5EF4-FFF2-40B4-BE49-F238E27FC236}">
                <a16:creationId xmlns:a16="http://schemas.microsoft.com/office/drawing/2014/main" id="{D4650262-1DFF-48B5-BCAB-2C8F8E1965F2}"/>
              </a:ext>
            </a:extLst>
          </p:cNvPr>
          <p:cNvSpPr txBox="1"/>
          <p:nvPr/>
        </p:nvSpPr>
        <p:spPr>
          <a:xfrm>
            <a:off x="5817923" y="5029045"/>
            <a:ext cx="2813458" cy="369332"/>
          </a:xfrm>
          <a:prstGeom prst="rect">
            <a:avLst/>
          </a:prstGeom>
          <a:noFill/>
        </p:spPr>
        <p:txBody>
          <a:bodyPr wrap="square" rtlCol="0">
            <a:spAutoFit/>
          </a:bodyPr>
          <a:lstStyle/>
          <a:p>
            <a:r>
              <a:rPr lang="en-US" b="1" dirty="0">
                <a:solidFill>
                  <a:srgbClr val="FF0000"/>
                </a:solidFill>
              </a:rPr>
              <a:t>filter-shutter flare</a:t>
            </a:r>
          </a:p>
        </p:txBody>
      </p:sp>
      <p:sp>
        <p:nvSpPr>
          <p:cNvPr id="68" name="TextBox 67">
            <a:extLst>
              <a:ext uri="{FF2B5EF4-FFF2-40B4-BE49-F238E27FC236}">
                <a16:creationId xmlns:a16="http://schemas.microsoft.com/office/drawing/2014/main" id="{44EBE86F-F00C-4375-BE2B-850A980AAAF4}"/>
              </a:ext>
            </a:extLst>
          </p:cNvPr>
          <p:cNvSpPr txBox="1"/>
          <p:nvPr/>
        </p:nvSpPr>
        <p:spPr>
          <a:xfrm>
            <a:off x="5817922" y="5332252"/>
            <a:ext cx="2358411" cy="369332"/>
          </a:xfrm>
          <a:prstGeom prst="rect">
            <a:avLst/>
          </a:prstGeom>
          <a:noFill/>
          <a:ln>
            <a:noFill/>
          </a:ln>
        </p:spPr>
        <p:txBody>
          <a:bodyPr wrap="square" rtlCol="0">
            <a:spAutoFit/>
          </a:bodyPr>
          <a:lstStyle/>
          <a:p>
            <a:r>
              <a:rPr lang="en-US" b="1" dirty="0">
                <a:solidFill>
                  <a:srgbClr val="0000FF"/>
                </a:solidFill>
              </a:rPr>
              <a:t>filter-lens flare</a:t>
            </a:r>
          </a:p>
        </p:txBody>
      </p:sp>
      <p:sp>
        <p:nvSpPr>
          <p:cNvPr id="3" name="Rectangle 2">
            <a:extLst>
              <a:ext uri="{FF2B5EF4-FFF2-40B4-BE49-F238E27FC236}">
                <a16:creationId xmlns:a16="http://schemas.microsoft.com/office/drawing/2014/main" id="{8800C8F7-B777-4E19-B566-76CC9C6EB509}"/>
              </a:ext>
            </a:extLst>
          </p:cNvPr>
          <p:cNvSpPr/>
          <p:nvPr/>
        </p:nvSpPr>
        <p:spPr>
          <a:xfrm>
            <a:off x="2673752" y="2823951"/>
            <a:ext cx="764088" cy="21871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מחבר ישר 4"/>
          <p:cNvCxnSpPr/>
          <p:nvPr/>
        </p:nvCxnSpPr>
        <p:spPr>
          <a:xfrm>
            <a:off x="5188612" y="5213711"/>
            <a:ext cx="50828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מחבר ישר 45"/>
          <p:cNvCxnSpPr/>
          <p:nvPr/>
        </p:nvCxnSpPr>
        <p:spPr>
          <a:xfrm>
            <a:off x="5188612" y="5516918"/>
            <a:ext cx="508284"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64" name="מחבר ישר 63"/>
          <p:cNvCxnSpPr/>
          <p:nvPr/>
        </p:nvCxnSpPr>
        <p:spPr>
          <a:xfrm>
            <a:off x="5170819" y="5839788"/>
            <a:ext cx="50828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7C2BEE14-368D-4C29-B48F-3E84C4431397}"/>
              </a:ext>
            </a:extLst>
          </p:cNvPr>
          <p:cNvPicPr>
            <a:picLocks noChangeAspect="1"/>
          </p:cNvPicPr>
          <p:nvPr/>
        </p:nvPicPr>
        <p:blipFill>
          <a:blip r:embed="rId11"/>
          <a:stretch>
            <a:fillRect/>
          </a:stretch>
        </p:blipFill>
        <p:spPr>
          <a:xfrm>
            <a:off x="6171966" y="661998"/>
            <a:ext cx="5116961" cy="1102904"/>
          </a:xfrm>
          <a:prstGeom prst="rect">
            <a:avLst/>
          </a:prstGeom>
        </p:spPr>
      </p:pic>
      <p:sp>
        <p:nvSpPr>
          <p:cNvPr id="65" name="TextBox 64">
            <a:extLst>
              <a:ext uri="{FF2B5EF4-FFF2-40B4-BE49-F238E27FC236}">
                <a16:creationId xmlns:a16="http://schemas.microsoft.com/office/drawing/2014/main" id="{28D267F2-50C9-4ADC-83A4-3942B144EC00}"/>
              </a:ext>
            </a:extLst>
          </p:cNvPr>
          <p:cNvSpPr txBox="1"/>
          <p:nvPr/>
        </p:nvSpPr>
        <p:spPr>
          <a:xfrm>
            <a:off x="2099256" y="1596703"/>
            <a:ext cx="1646906" cy="492443"/>
          </a:xfrm>
          <a:prstGeom prst="rect">
            <a:avLst/>
          </a:prstGeom>
          <a:noFill/>
        </p:spPr>
        <p:txBody>
          <a:bodyPr wrap="square" rtlCol="0">
            <a:spAutoFit/>
          </a:bodyPr>
          <a:lstStyle/>
          <a:p>
            <a:r>
              <a:rPr lang="en-US" sz="2600" dirty="0"/>
              <a:t>Data</a:t>
            </a:r>
            <a:r>
              <a:rPr lang="en-US" sz="2600" dirty="0">
                <a:sym typeface="Wingdings" panose="05000000000000000000" pitchFamily="2" charset="2"/>
              </a:rPr>
              <a:t></a:t>
            </a:r>
            <a:endParaRPr lang="en-US" sz="2600" dirty="0"/>
          </a:p>
        </p:txBody>
      </p:sp>
      <p:sp>
        <p:nvSpPr>
          <p:cNvPr id="6" name="TextBox 5">
            <a:extLst>
              <a:ext uri="{FF2B5EF4-FFF2-40B4-BE49-F238E27FC236}">
                <a16:creationId xmlns:a16="http://schemas.microsoft.com/office/drawing/2014/main" id="{C64D7177-77C7-41F5-8076-094FE20DA079}"/>
              </a:ext>
            </a:extLst>
          </p:cNvPr>
          <p:cNvSpPr txBox="1"/>
          <p:nvPr/>
        </p:nvSpPr>
        <p:spPr>
          <a:xfrm>
            <a:off x="685814" y="4628845"/>
            <a:ext cx="2033529" cy="646331"/>
          </a:xfrm>
          <a:prstGeom prst="rect">
            <a:avLst/>
          </a:prstGeom>
          <a:noFill/>
        </p:spPr>
        <p:txBody>
          <a:bodyPr wrap="square" rtlCol="0">
            <a:spAutoFit/>
          </a:bodyPr>
          <a:lstStyle/>
          <a:p>
            <a:r>
              <a:rPr lang="en-US" dirty="0"/>
              <a:t>Manually selecting signal region</a:t>
            </a:r>
          </a:p>
        </p:txBody>
      </p:sp>
    </p:spTree>
    <p:extLst>
      <p:ext uri="{BB962C8B-B14F-4D97-AF65-F5344CB8AC3E}">
        <p14:creationId xmlns:p14="http://schemas.microsoft.com/office/powerpoint/2010/main" val="171968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childTnLst>
                                </p:cTn>
                              </p:par>
                              <p:par>
                                <p:cTn id="8" presetID="10" presetClass="entr" presetSubtype="0" fill="hold" nodeType="withEffect">
                                  <p:stCondLst>
                                    <p:cond delay="0"/>
                                  </p:stCondLst>
                                  <p:childTnLst>
                                    <p:set>
                                      <p:cBhvr>
                                        <p:cTn id="9" dur="1" fill="hold">
                                          <p:stCondLst>
                                            <p:cond delay="0"/>
                                          </p:stCondLst>
                                        </p:cTn>
                                        <p:tgtEl>
                                          <p:spTgt spid="86"/>
                                        </p:tgtEl>
                                        <p:attrNameLst>
                                          <p:attrName>style.visibility</p:attrName>
                                        </p:attrNameLst>
                                      </p:cBhvr>
                                      <p:to>
                                        <p:strVal val="visible"/>
                                      </p:to>
                                    </p:set>
                                    <p:animEffect transition="in" filter="fade">
                                      <p:cBhvr>
                                        <p:cTn id="10" dur="500"/>
                                        <p:tgtEl>
                                          <p:spTgt spid="86"/>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79"/>
                                        </p:tgtEl>
                                        <p:attrNameLst>
                                          <p:attrName>style.visibility</p:attrName>
                                        </p:attrNameLst>
                                      </p:cBhvr>
                                      <p:to>
                                        <p:strVal val="visible"/>
                                      </p:to>
                                    </p:set>
                                    <p:animEffect transition="in" filter="fade">
                                      <p:cBhvr>
                                        <p:cTn id="14" dur="500"/>
                                        <p:tgtEl>
                                          <p:spTgt spid="79"/>
                                        </p:tgtEl>
                                      </p:cBhvr>
                                    </p:animEffect>
                                  </p:childTnLst>
                                </p:cTn>
                              </p:par>
                              <p:par>
                                <p:cTn id="15" presetID="10" presetClass="entr" presetSubtype="0" fill="hold" nodeType="withEffect">
                                  <p:stCondLst>
                                    <p:cond delay="0"/>
                                  </p:stCondLst>
                                  <p:childTnLst>
                                    <p:set>
                                      <p:cBhvr>
                                        <p:cTn id="16" dur="1" fill="hold">
                                          <p:stCondLst>
                                            <p:cond delay="0"/>
                                          </p:stCondLst>
                                        </p:cTn>
                                        <p:tgtEl>
                                          <p:spTgt spid="92"/>
                                        </p:tgtEl>
                                        <p:attrNameLst>
                                          <p:attrName>style.visibility</p:attrName>
                                        </p:attrNameLst>
                                      </p:cBhvr>
                                      <p:to>
                                        <p:strVal val="visible"/>
                                      </p:to>
                                    </p:set>
                                    <p:animEffect transition="in" filter="fade">
                                      <p:cBhvr>
                                        <p:cTn id="17" dur="500"/>
                                        <p:tgtEl>
                                          <p:spTgt spid="92"/>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78"/>
                                        </p:tgtEl>
                                        <p:attrNameLst>
                                          <p:attrName>style.visibility</p:attrName>
                                        </p:attrNameLst>
                                      </p:cBhvr>
                                      <p:to>
                                        <p:strVal val="visible"/>
                                      </p:to>
                                    </p:set>
                                    <p:animEffect transition="in" filter="fade">
                                      <p:cBhvr>
                                        <p:cTn id="21" dur="500"/>
                                        <p:tgtEl>
                                          <p:spTgt spid="78"/>
                                        </p:tgtEl>
                                      </p:cBhvr>
                                    </p:animEffect>
                                  </p:childTnLst>
                                </p:cTn>
                              </p:par>
                              <p:par>
                                <p:cTn id="22" presetID="10"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D95110-787E-4333-9061-C2DFFF3F6544}"/>
              </a:ext>
            </a:extLst>
          </p:cNvPr>
          <p:cNvSpPr>
            <a:spLocks noGrp="1"/>
          </p:cNvSpPr>
          <p:nvPr>
            <p:ph idx="1"/>
          </p:nvPr>
        </p:nvSpPr>
        <p:spPr>
          <a:xfrm>
            <a:off x="838200" y="1825625"/>
            <a:ext cx="10515600" cy="2862285"/>
          </a:xfrm>
        </p:spPr>
        <p:txBody>
          <a:bodyPr>
            <a:normAutofit/>
          </a:bodyPr>
          <a:lstStyle/>
          <a:p>
            <a:pPr marL="0" indent="0">
              <a:buNone/>
            </a:pPr>
            <a:r>
              <a:rPr lang="en-US" dirty="0"/>
              <a:t>High performance Raytracing software including Lens design tools.</a:t>
            </a:r>
          </a:p>
          <a:p>
            <a:pPr marL="0" indent="0">
              <a:buNone/>
            </a:pPr>
            <a:endParaRPr lang="en-US" dirty="0"/>
          </a:p>
          <a:p>
            <a:pPr marL="0" indent="0">
              <a:buNone/>
            </a:pPr>
            <a:endParaRPr lang="en-US" dirty="0"/>
          </a:p>
          <a:p>
            <a:pPr marL="0" indent="0">
              <a:buNone/>
            </a:pPr>
            <a:r>
              <a:rPr lang="en-US" dirty="0"/>
              <a:t>Rich catalogue elements (Lenses, Materials, Coating-profiles, Scatter-profiles, Sources).</a:t>
            </a:r>
          </a:p>
          <a:p>
            <a:pPr marL="0" indent="0">
              <a:buNone/>
            </a:pPr>
            <a:endParaRPr lang="en-US" b="1" u="sng"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29698" name="Picture 2" descr="Image result for opticstudio">
            <a:extLst>
              <a:ext uri="{FF2B5EF4-FFF2-40B4-BE49-F238E27FC236}">
                <a16:creationId xmlns:a16="http://schemas.microsoft.com/office/drawing/2014/main" id="{9B66F928-A4BB-49A8-B44E-315D1EA5BF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4363" y="2506827"/>
            <a:ext cx="5833916" cy="719516"/>
          </a:xfrm>
          <a:prstGeom prst="rect">
            <a:avLst/>
          </a:prstGeom>
          <a:noFill/>
          <a:extLst>
            <a:ext uri="{909E8E84-426E-40dd-AFC4-6F175D3DCCD1}">
              <a14:hiddenFill xmlns:a14="http://schemas.microsoft.com/office/drawing/2010/main" xmlns="">
                <a:solidFill>
                  <a:srgbClr val="FFFFFF"/>
                </a:solidFill>
              </a14:hiddenFill>
            </a:ext>
          </a:extLst>
        </p:spPr>
      </p:pic>
      <p:pic>
        <p:nvPicPr>
          <p:cNvPr id="29700" name="Picture 4" descr="Related image">
            <a:extLst>
              <a:ext uri="{FF2B5EF4-FFF2-40B4-BE49-F238E27FC236}">
                <a16:creationId xmlns:a16="http://schemas.microsoft.com/office/drawing/2014/main" id="{CDA3CB31-DD8E-45A7-B141-C4FA8D59E3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382" y="2437428"/>
            <a:ext cx="2460720" cy="85831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Slide Number Placeholder 1">
            <a:extLst>
              <a:ext uri="{FF2B5EF4-FFF2-40B4-BE49-F238E27FC236}">
                <a16:creationId xmlns:a16="http://schemas.microsoft.com/office/drawing/2014/main" id="{DA6784C3-37C3-4A41-A648-659A633FE0AA}"/>
              </a:ext>
            </a:extLst>
          </p:cNvPr>
          <p:cNvSpPr>
            <a:spLocks noGrp="1"/>
          </p:cNvSpPr>
          <p:nvPr>
            <p:ph type="sldNum" sz="quarter" idx="12"/>
          </p:nvPr>
        </p:nvSpPr>
        <p:spPr/>
        <p:txBody>
          <a:bodyPr/>
          <a:lstStyle/>
          <a:p>
            <a:fld id="{D57F1E4F-1CFF-5643-939E-02111984F565}" type="slidenum">
              <a:rPr lang="en-US" smtClean="0"/>
              <a:t>29</a:t>
            </a:fld>
            <a:endParaRPr lang="en-US" dirty="0"/>
          </a:p>
        </p:txBody>
      </p:sp>
      <p:sp>
        <p:nvSpPr>
          <p:cNvPr id="15" name="Title 1">
            <a:extLst>
              <a:ext uri="{FF2B5EF4-FFF2-40B4-BE49-F238E27FC236}">
                <a16:creationId xmlns:a16="http://schemas.microsoft.com/office/drawing/2014/main" id="{788EA8E7-9E2A-4A0C-865B-15B2C887BC5C}"/>
              </a:ext>
            </a:extLst>
          </p:cNvPr>
          <p:cNvSpPr txBox="1">
            <a:spLocks/>
          </p:cNvSpPr>
          <p:nvPr/>
        </p:nvSpPr>
        <p:spPr>
          <a:xfrm>
            <a:off x="141709" y="7837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Software Tools</a:t>
            </a:r>
            <a:endParaRPr lang="he-IL" b="1" dirty="0"/>
          </a:p>
        </p:txBody>
      </p:sp>
    </p:spTree>
    <p:extLst>
      <p:ext uri="{BB962C8B-B14F-4D97-AF65-F5344CB8AC3E}">
        <p14:creationId xmlns:p14="http://schemas.microsoft.com/office/powerpoint/2010/main" val="12031591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C027D08-6292-4C53-8683-847FD9B0BE5A}"/>
              </a:ext>
            </a:extLst>
          </p:cNvPr>
          <p:cNvPicPr>
            <a:picLocks noChangeAspect="1"/>
          </p:cNvPicPr>
          <p:nvPr/>
        </p:nvPicPr>
        <p:blipFill rotWithShape="1">
          <a:blip r:embed="rId3"/>
          <a:srcRect l="93" t="-3483" r="-93" b="61937"/>
          <a:stretch/>
        </p:blipFill>
        <p:spPr>
          <a:xfrm>
            <a:off x="586524" y="3911387"/>
            <a:ext cx="4879021" cy="2530599"/>
          </a:xfrm>
          <a:prstGeom prst="rect">
            <a:avLst/>
          </a:prstGeom>
        </p:spPr>
      </p:pic>
      <p:sp>
        <p:nvSpPr>
          <p:cNvPr id="12" name="Content Placeholder 11">
            <a:extLst>
              <a:ext uri="{FF2B5EF4-FFF2-40B4-BE49-F238E27FC236}">
                <a16:creationId xmlns:a16="http://schemas.microsoft.com/office/drawing/2014/main" id="{523D1841-7E83-4E1A-AAE1-D17E02F0BD7D}"/>
              </a:ext>
            </a:extLst>
          </p:cNvPr>
          <p:cNvSpPr>
            <a:spLocks noGrp="1"/>
          </p:cNvSpPr>
          <p:nvPr>
            <p:ph idx="1"/>
          </p:nvPr>
        </p:nvSpPr>
        <p:spPr>
          <a:xfrm>
            <a:off x="311270" y="1285226"/>
            <a:ext cx="10515600" cy="4351338"/>
          </a:xfrm>
        </p:spPr>
        <p:txBody>
          <a:bodyPr/>
          <a:lstStyle/>
          <a:p>
            <a:r>
              <a:rPr lang="en-US" dirty="0"/>
              <a:t>Mapping HSI (Satellites, Aircraft)</a:t>
            </a:r>
          </a:p>
          <a:p>
            <a:pPr lvl="1"/>
            <a:r>
              <a:rPr lang="en-US" dirty="0"/>
              <a:t>Minerals tracing, vegetation etc..</a:t>
            </a:r>
          </a:p>
          <a:p>
            <a:r>
              <a:rPr lang="en-US" dirty="0"/>
              <a:t>Medical</a:t>
            </a:r>
          </a:p>
          <a:p>
            <a:pPr lvl="1"/>
            <a:r>
              <a:rPr lang="en-US" dirty="0"/>
              <a:t>Diagnosis, Surgery</a:t>
            </a:r>
          </a:p>
          <a:p>
            <a:r>
              <a:rPr lang="en-US" dirty="0"/>
              <a:t>Food safety and quality evaluation</a:t>
            </a:r>
          </a:p>
          <a:p>
            <a:pPr lvl="1"/>
            <a:r>
              <a:rPr lang="en-US" dirty="0"/>
              <a:t>Imaging bacteria and other contaminators</a:t>
            </a:r>
          </a:p>
          <a:p>
            <a:endParaRPr lang="en-US" dirty="0"/>
          </a:p>
          <a:p>
            <a:endParaRPr lang="en-US" dirty="0"/>
          </a:p>
          <a:p>
            <a:endParaRPr lang="en-US" dirty="0"/>
          </a:p>
        </p:txBody>
      </p:sp>
      <p:pic>
        <p:nvPicPr>
          <p:cNvPr id="15" name="Picture 14">
            <a:extLst>
              <a:ext uri="{FF2B5EF4-FFF2-40B4-BE49-F238E27FC236}">
                <a16:creationId xmlns:a16="http://schemas.microsoft.com/office/drawing/2014/main" id="{B9880E4F-9AD3-4B05-BC82-BB6662E08ED4}"/>
              </a:ext>
            </a:extLst>
          </p:cNvPr>
          <p:cNvPicPr>
            <a:picLocks noChangeAspect="1"/>
          </p:cNvPicPr>
          <p:nvPr/>
        </p:nvPicPr>
        <p:blipFill rotWithShape="1">
          <a:blip r:embed="rId4"/>
          <a:srcRect l="32263" b="-3293"/>
          <a:stretch/>
        </p:blipFill>
        <p:spPr>
          <a:xfrm>
            <a:off x="6320085" y="4082528"/>
            <a:ext cx="5708184" cy="2599164"/>
          </a:xfrm>
          <a:prstGeom prst="rect">
            <a:avLst/>
          </a:prstGeom>
        </p:spPr>
      </p:pic>
      <p:sp>
        <p:nvSpPr>
          <p:cNvPr id="13" name="Title 1">
            <a:extLst>
              <a:ext uri="{FF2B5EF4-FFF2-40B4-BE49-F238E27FC236}">
                <a16:creationId xmlns:a16="http://schemas.microsoft.com/office/drawing/2014/main" id="{A69CE104-2D18-403A-BA95-964CF8C6A777}"/>
              </a:ext>
            </a:extLst>
          </p:cNvPr>
          <p:cNvSpPr txBox="1">
            <a:spLocks/>
          </p:cNvSpPr>
          <p:nvPr/>
        </p:nvSpPr>
        <p:spPr>
          <a:xfrm>
            <a:off x="122416" y="-1"/>
            <a:ext cx="10515600" cy="13287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err="1"/>
              <a:t>Hyperspectral</a:t>
            </a:r>
            <a:r>
              <a:rPr lang="en-US" dirty="0"/>
              <a:t> images</a:t>
            </a:r>
          </a:p>
        </p:txBody>
      </p:sp>
      <p:pic>
        <p:nvPicPr>
          <p:cNvPr id="158722" name="Picture 2" descr="Image result for hyperspectral images free dataset">
            <a:extLst>
              <a:ext uri="{FF2B5EF4-FFF2-40B4-BE49-F238E27FC236}">
                <a16:creationId xmlns:a16="http://schemas.microsoft.com/office/drawing/2014/main" id="{EA54A5A2-B1F9-44C7-839A-8558C25145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0629" y="741030"/>
            <a:ext cx="2293532" cy="2293532"/>
          </a:xfrm>
          <a:prstGeom prst="rect">
            <a:avLst/>
          </a:prstGeom>
          <a:noFill/>
          <a:extLst>
            <a:ext uri="{909E8E84-426E-40dd-AFC4-6F175D3DCCD1}">
              <a14:hiddenFill xmlns:a14="http://schemas.microsoft.com/office/drawing/2010/main" xmlns="">
                <a:solidFill>
                  <a:srgbClr val="FFFFFF"/>
                </a:solidFill>
              </a14:hiddenFill>
            </a:ext>
          </a:extLst>
        </p:spPr>
      </p:pic>
      <p:pic>
        <p:nvPicPr>
          <p:cNvPr id="158726" name="Picture 6" descr="Related image">
            <a:extLst>
              <a:ext uri="{FF2B5EF4-FFF2-40B4-BE49-F238E27FC236}">
                <a16:creationId xmlns:a16="http://schemas.microsoft.com/office/drawing/2014/main" id="{0FC6E51F-1A17-427A-81C9-0E027CEE93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29082" y="985822"/>
            <a:ext cx="2614489" cy="174299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a:extLst>
              <a:ext uri="{FF2B5EF4-FFF2-40B4-BE49-F238E27FC236}">
                <a16:creationId xmlns:a16="http://schemas.microsoft.com/office/drawing/2014/main" id="{E890CE5D-9189-4F90-8B84-2485C697E8F3}"/>
              </a:ext>
            </a:extLst>
          </p:cNvPr>
          <p:cNvSpPr/>
          <p:nvPr/>
        </p:nvSpPr>
        <p:spPr>
          <a:xfrm>
            <a:off x="1398037" y="4219569"/>
            <a:ext cx="3235679" cy="1219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DC9AD79-A930-4CB6-9BBD-405422BED533}"/>
              </a:ext>
            </a:extLst>
          </p:cNvPr>
          <p:cNvSpPr txBox="1"/>
          <p:nvPr/>
        </p:nvSpPr>
        <p:spPr>
          <a:xfrm>
            <a:off x="1323480" y="4407692"/>
            <a:ext cx="1524717" cy="369332"/>
          </a:xfrm>
          <a:prstGeom prst="rect">
            <a:avLst/>
          </a:prstGeom>
          <a:noFill/>
        </p:spPr>
        <p:txBody>
          <a:bodyPr wrap="square" rtlCol="0">
            <a:spAutoFit/>
          </a:bodyPr>
          <a:lstStyle/>
          <a:p>
            <a:r>
              <a:rPr lang="en-US" dirty="0">
                <a:solidFill>
                  <a:schemeClr val="bg1"/>
                </a:solidFill>
              </a:rPr>
              <a:t>RGB</a:t>
            </a:r>
          </a:p>
        </p:txBody>
      </p:sp>
      <p:sp>
        <p:nvSpPr>
          <p:cNvPr id="25" name="TextBox 24">
            <a:extLst>
              <a:ext uri="{FF2B5EF4-FFF2-40B4-BE49-F238E27FC236}">
                <a16:creationId xmlns:a16="http://schemas.microsoft.com/office/drawing/2014/main" id="{75784BCF-1E53-4FA3-A3C5-53A1A02E9BB2}"/>
              </a:ext>
            </a:extLst>
          </p:cNvPr>
          <p:cNvSpPr txBox="1"/>
          <p:nvPr/>
        </p:nvSpPr>
        <p:spPr>
          <a:xfrm>
            <a:off x="3197905" y="4407692"/>
            <a:ext cx="1524717" cy="369332"/>
          </a:xfrm>
          <a:prstGeom prst="rect">
            <a:avLst/>
          </a:prstGeom>
          <a:noFill/>
        </p:spPr>
        <p:txBody>
          <a:bodyPr wrap="square" rtlCol="0">
            <a:spAutoFit/>
          </a:bodyPr>
          <a:lstStyle/>
          <a:p>
            <a:r>
              <a:rPr lang="en-US" dirty="0">
                <a:solidFill>
                  <a:schemeClr val="bg1"/>
                </a:solidFill>
              </a:rPr>
              <a:t>Fluorescence</a:t>
            </a:r>
          </a:p>
        </p:txBody>
      </p:sp>
      <p:sp>
        <p:nvSpPr>
          <p:cNvPr id="8" name="Slide Number Placeholder 7">
            <a:extLst>
              <a:ext uri="{FF2B5EF4-FFF2-40B4-BE49-F238E27FC236}">
                <a16:creationId xmlns:a16="http://schemas.microsoft.com/office/drawing/2014/main" id="{7552F7C5-3C80-4C16-BFB4-DE5A58BC451E}"/>
              </a:ext>
            </a:extLst>
          </p:cNvPr>
          <p:cNvSpPr>
            <a:spLocks noGrp="1"/>
          </p:cNvSpPr>
          <p:nvPr>
            <p:ph type="sldNum" sz="quarter" idx="12"/>
          </p:nvPr>
        </p:nvSpPr>
        <p:spPr/>
        <p:txBody>
          <a:bodyPr/>
          <a:lstStyle/>
          <a:p>
            <a:fld id="{D57F1E4F-1CFF-5643-939E-02111984F565}" type="slidenum">
              <a:rPr lang="en-US" smtClean="0">
                <a:solidFill>
                  <a:prstClr val="black">
                    <a:tint val="75000"/>
                  </a:prstClr>
                </a:solidFill>
                <a:latin typeface="Calibri"/>
              </a:rPr>
              <a:pPr/>
              <a:t>3</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3144105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7A969BB-7725-4C8F-913D-860D51C52437}"/>
              </a:ext>
            </a:extLst>
          </p:cNvPr>
          <p:cNvSpPr txBox="1"/>
          <p:nvPr/>
        </p:nvSpPr>
        <p:spPr>
          <a:xfrm>
            <a:off x="3175415" y="1632788"/>
            <a:ext cx="2086579" cy="400110"/>
          </a:xfrm>
          <a:prstGeom prst="rect">
            <a:avLst/>
          </a:prstGeom>
          <a:noFill/>
        </p:spPr>
        <p:txBody>
          <a:bodyPr wrap="square" rtlCol="0">
            <a:spAutoFit/>
          </a:bodyPr>
          <a:lstStyle/>
          <a:p>
            <a:r>
              <a:rPr lang="en-US" sz="2000" dirty="0"/>
              <a:t>Iris blades</a:t>
            </a:r>
          </a:p>
        </p:txBody>
      </p:sp>
      <p:sp>
        <p:nvSpPr>
          <p:cNvPr id="10" name="TextBox 9">
            <a:extLst>
              <a:ext uri="{FF2B5EF4-FFF2-40B4-BE49-F238E27FC236}">
                <a16:creationId xmlns:a16="http://schemas.microsoft.com/office/drawing/2014/main" id="{DDE01642-714D-4835-BEEC-61D18D0DFBA8}"/>
              </a:ext>
            </a:extLst>
          </p:cNvPr>
          <p:cNvSpPr txBox="1"/>
          <p:nvPr/>
        </p:nvSpPr>
        <p:spPr>
          <a:xfrm>
            <a:off x="5122778" y="2032898"/>
            <a:ext cx="1385694" cy="400110"/>
          </a:xfrm>
          <a:prstGeom prst="rect">
            <a:avLst/>
          </a:prstGeom>
          <a:noFill/>
        </p:spPr>
        <p:txBody>
          <a:bodyPr wrap="square" rtlCol="0">
            <a:spAutoFit/>
          </a:bodyPr>
          <a:lstStyle/>
          <a:p>
            <a:r>
              <a:rPr lang="en-US" sz="2000" dirty="0"/>
              <a:t>Exit pupil</a:t>
            </a:r>
          </a:p>
        </p:txBody>
      </p:sp>
      <p:sp>
        <p:nvSpPr>
          <p:cNvPr id="11" name="TextBox 10">
            <a:extLst>
              <a:ext uri="{FF2B5EF4-FFF2-40B4-BE49-F238E27FC236}">
                <a16:creationId xmlns:a16="http://schemas.microsoft.com/office/drawing/2014/main" id="{2011BCD5-4CC6-4607-955D-E42605922112}"/>
              </a:ext>
            </a:extLst>
          </p:cNvPr>
          <p:cNvSpPr txBox="1"/>
          <p:nvPr/>
        </p:nvSpPr>
        <p:spPr>
          <a:xfrm>
            <a:off x="736698" y="1565185"/>
            <a:ext cx="1723062" cy="400110"/>
          </a:xfrm>
          <a:prstGeom prst="rect">
            <a:avLst/>
          </a:prstGeom>
          <a:noFill/>
        </p:spPr>
        <p:txBody>
          <a:bodyPr wrap="square" rtlCol="0">
            <a:spAutoFit/>
          </a:bodyPr>
          <a:lstStyle/>
          <a:p>
            <a:r>
              <a:rPr lang="en-US" sz="2000" dirty="0"/>
              <a:t>Entrance pupil</a:t>
            </a:r>
          </a:p>
        </p:txBody>
      </p:sp>
      <p:pic>
        <p:nvPicPr>
          <p:cNvPr id="3" name="Picture 2"/>
          <p:cNvPicPr>
            <a:picLocks noChangeAspect="1"/>
          </p:cNvPicPr>
          <p:nvPr/>
        </p:nvPicPr>
        <p:blipFill>
          <a:blip r:embed="rId3"/>
          <a:stretch>
            <a:fillRect/>
          </a:stretch>
        </p:blipFill>
        <p:spPr>
          <a:xfrm>
            <a:off x="824177" y="2353922"/>
            <a:ext cx="5191125" cy="3324225"/>
          </a:xfrm>
          <a:prstGeom prst="rect">
            <a:avLst/>
          </a:prstGeom>
        </p:spPr>
      </p:pic>
      <p:cxnSp>
        <p:nvCxnSpPr>
          <p:cNvPr id="14" name="Straight Arrow Connector 13"/>
          <p:cNvCxnSpPr/>
          <p:nvPr/>
        </p:nvCxnSpPr>
        <p:spPr>
          <a:xfrm flipH="1">
            <a:off x="5122778" y="2612571"/>
            <a:ext cx="278432" cy="841890"/>
          </a:xfrm>
          <a:prstGeom prst="straightConnector1">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799118" y="2000532"/>
            <a:ext cx="44196" cy="353390"/>
          </a:xfrm>
          <a:prstGeom prst="straightConnector1">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3846286" y="2232953"/>
            <a:ext cx="116114" cy="379618"/>
          </a:xfrm>
          <a:prstGeom prst="straightConnector1">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D346595D-37F7-4FEE-9DF9-6AAB3D6C68AF}"/>
              </a:ext>
            </a:extLst>
          </p:cNvPr>
          <p:cNvSpPr/>
          <p:nvPr/>
        </p:nvSpPr>
        <p:spPr>
          <a:xfrm>
            <a:off x="8835363" y="1780819"/>
            <a:ext cx="581711" cy="2006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8EF4ECD-A61A-40C7-A39B-018F76A3B95D}"/>
              </a:ext>
            </a:extLst>
          </p:cNvPr>
          <p:cNvSpPr/>
          <p:nvPr/>
        </p:nvSpPr>
        <p:spPr>
          <a:xfrm>
            <a:off x="10541984" y="1826054"/>
            <a:ext cx="624401" cy="2006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A7D77C8-E5F1-4F7A-B21B-6A2FDF5792B9}"/>
              </a:ext>
            </a:extLst>
          </p:cNvPr>
          <p:cNvSpPr/>
          <p:nvPr/>
        </p:nvSpPr>
        <p:spPr>
          <a:xfrm>
            <a:off x="7130476" y="1800077"/>
            <a:ext cx="581711" cy="2006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A515647-87CD-4359-AA9D-A4C72DF1FF61}"/>
              </a:ext>
            </a:extLst>
          </p:cNvPr>
          <p:cNvSpPr/>
          <p:nvPr/>
        </p:nvSpPr>
        <p:spPr>
          <a:xfrm>
            <a:off x="7081506" y="330075"/>
            <a:ext cx="630681" cy="1498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EAC5CFE-B3E0-4815-99EF-12B54823374C}"/>
              </a:ext>
            </a:extLst>
          </p:cNvPr>
          <p:cNvSpPr/>
          <p:nvPr/>
        </p:nvSpPr>
        <p:spPr>
          <a:xfrm>
            <a:off x="8941345" y="273187"/>
            <a:ext cx="609600" cy="1355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3D1819C-91B9-4F65-8E6B-3769111120B8}"/>
              </a:ext>
            </a:extLst>
          </p:cNvPr>
          <p:cNvSpPr/>
          <p:nvPr/>
        </p:nvSpPr>
        <p:spPr>
          <a:xfrm>
            <a:off x="10540248" y="292445"/>
            <a:ext cx="581711" cy="1162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9E25EB82-7DF4-418C-A347-A775C8A622F0}"/>
              </a:ext>
            </a:extLst>
          </p:cNvPr>
          <p:cNvSpPr>
            <a:spLocks noGrp="1"/>
          </p:cNvSpPr>
          <p:nvPr>
            <p:ph type="sldNum" sz="quarter" idx="12"/>
          </p:nvPr>
        </p:nvSpPr>
        <p:spPr/>
        <p:txBody>
          <a:bodyPr/>
          <a:lstStyle/>
          <a:p>
            <a:fld id="{D57F1E4F-1CFF-5643-939E-02111984F565}" type="slidenum">
              <a:rPr lang="en-US" smtClean="0"/>
              <a:t>30</a:t>
            </a:fld>
            <a:endParaRPr lang="en-US" dirty="0"/>
          </a:p>
        </p:txBody>
      </p:sp>
      <p:sp>
        <p:nvSpPr>
          <p:cNvPr id="28" name="Title 1">
            <a:extLst>
              <a:ext uri="{FF2B5EF4-FFF2-40B4-BE49-F238E27FC236}">
                <a16:creationId xmlns:a16="http://schemas.microsoft.com/office/drawing/2014/main" id="{C5980AAB-38D9-4D72-B0F3-703884A812F8}"/>
              </a:ext>
            </a:extLst>
          </p:cNvPr>
          <p:cNvSpPr txBox="1">
            <a:spLocks/>
          </p:cNvSpPr>
          <p:nvPr/>
        </p:nvSpPr>
        <p:spPr>
          <a:xfrm>
            <a:off x="141709" y="7837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Simulated Lens (AR Coating)</a:t>
            </a:r>
            <a:endParaRPr lang="he-IL" b="1" dirty="0"/>
          </a:p>
        </p:txBody>
      </p:sp>
      <p:pic>
        <p:nvPicPr>
          <p:cNvPr id="27" name="Picture 26">
            <a:extLst>
              <a:ext uri="{FF2B5EF4-FFF2-40B4-BE49-F238E27FC236}">
                <a16:creationId xmlns:a16="http://schemas.microsoft.com/office/drawing/2014/main" id="{95635A7D-7041-4FBF-9893-384F6D65AF43}"/>
              </a:ext>
            </a:extLst>
          </p:cNvPr>
          <p:cNvPicPr>
            <a:picLocks noChangeAspect="1"/>
          </p:cNvPicPr>
          <p:nvPr/>
        </p:nvPicPr>
        <p:blipFill rotWithShape="1">
          <a:blip r:embed="rId4"/>
          <a:srcRect b="42701"/>
          <a:stretch/>
        </p:blipFill>
        <p:spPr>
          <a:xfrm>
            <a:off x="6926132" y="490457"/>
            <a:ext cx="4891555" cy="2293517"/>
          </a:xfrm>
          <a:prstGeom prst="rect">
            <a:avLst/>
          </a:prstGeom>
        </p:spPr>
      </p:pic>
      <p:pic>
        <p:nvPicPr>
          <p:cNvPr id="33" name="Picture 32">
            <a:extLst>
              <a:ext uri="{FF2B5EF4-FFF2-40B4-BE49-F238E27FC236}">
                <a16:creationId xmlns:a16="http://schemas.microsoft.com/office/drawing/2014/main" id="{4406EC2F-1360-427E-9C11-8BBE4F01FD01}"/>
              </a:ext>
            </a:extLst>
          </p:cNvPr>
          <p:cNvPicPr>
            <a:picLocks noChangeAspect="1"/>
          </p:cNvPicPr>
          <p:nvPr/>
        </p:nvPicPr>
        <p:blipFill>
          <a:blip r:embed="rId5"/>
          <a:stretch>
            <a:fillRect/>
          </a:stretch>
        </p:blipFill>
        <p:spPr>
          <a:xfrm>
            <a:off x="6896450" y="3170749"/>
            <a:ext cx="4089789" cy="2126725"/>
          </a:xfrm>
          <a:prstGeom prst="rect">
            <a:avLst/>
          </a:prstGeom>
        </p:spPr>
      </p:pic>
      <p:pic>
        <p:nvPicPr>
          <p:cNvPr id="34" name="Picture 33">
            <a:extLst>
              <a:ext uri="{FF2B5EF4-FFF2-40B4-BE49-F238E27FC236}">
                <a16:creationId xmlns:a16="http://schemas.microsoft.com/office/drawing/2014/main" id="{9A3DCA4F-BB8E-4A1D-A826-6B5B1C2DBCDA}"/>
              </a:ext>
            </a:extLst>
          </p:cNvPr>
          <p:cNvPicPr>
            <a:picLocks noChangeAspect="1"/>
          </p:cNvPicPr>
          <p:nvPr/>
        </p:nvPicPr>
        <p:blipFill>
          <a:blip r:embed="rId6"/>
          <a:stretch>
            <a:fillRect/>
          </a:stretch>
        </p:blipFill>
        <p:spPr>
          <a:xfrm>
            <a:off x="6896450" y="5070006"/>
            <a:ext cx="4105338" cy="1731106"/>
          </a:xfrm>
          <a:prstGeom prst="rect">
            <a:avLst/>
          </a:prstGeom>
        </p:spPr>
      </p:pic>
      <p:sp>
        <p:nvSpPr>
          <p:cNvPr id="36" name="Rectangle 35">
            <a:extLst>
              <a:ext uri="{FF2B5EF4-FFF2-40B4-BE49-F238E27FC236}">
                <a16:creationId xmlns:a16="http://schemas.microsoft.com/office/drawing/2014/main" id="{4C8CE4A6-A62F-49C5-8D52-7B1E9E256FB7}"/>
              </a:ext>
            </a:extLst>
          </p:cNvPr>
          <p:cNvSpPr/>
          <p:nvPr/>
        </p:nvSpPr>
        <p:spPr>
          <a:xfrm>
            <a:off x="7421799" y="2967123"/>
            <a:ext cx="3648691" cy="369332"/>
          </a:xfrm>
          <a:prstGeom prst="rect">
            <a:avLst/>
          </a:prstGeom>
          <a:solidFill>
            <a:schemeClr val="bg1"/>
          </a:solidFill>
          <a:ln>
            <a:solidFill>
              <a:schemeClr val="bg1"/>
            </a:solidFill>
          </a:ln>
        </p:spPr>
        <p:txBody>
          <a:bodyPr wrap="none">
            <a:spAutoFit/>
          </a:bodyPr>
          <a:lstStyle/>
          <a:p>
            <a:r>
              <a:rPr lang="en-US" dirty="0"/>
              <a:t>AR profile - matched to experimental</a:t>
            </a:r>
          </a:p>
        </p:txBody>
      </p:sp>
      <p:sp>
        <p:nvSpPr>
          <p:cNvPr id="2" name="Rectangle 1">
            <a:extLst>
              <a:ext uri="{FF2B5EF4-FFF2-40B4-BE49-F238E27FC236}">
                <a16:creationId xmlns:a16="http://schemas.microsoft.com/office/drawing/2014/main" id="{110DF02F-CC09-482C-BE17-9D01A1122540}"/>
              </a:ext>
            </a:extLst>
          </p:cNvPr>
          <p:cNvSpPr/>
          <p:nvPr/>
        </p:nvSpPr>
        <p:spPr>
          <a:xfrm>
            <a:off x="20380" y="5866660"/>
            <a:ext cx="6798717" cy="923330"/>
          </a:xfrm>
          <a:prstGeom prst="rect">
            <a:avLst/>
          </a:prstGeom>
        </p:spPr>
        <p:txBody>
          <a:bodyPr wrap="square">
            <a:spAutoFit/>
          </a:bodyPr>
          <a:lstStyle/>
          <a:p>
            <a:pPr defTabSz="914400">
              <a:defRPr/>
            </a:pPr>
            <a:r>
              <a:rPr lang="en-US" dirty="0"/>
              <a:t>We simulated two coating profiles for the same lens (and experimented with other lenses as well, including single-lens imaging setup)</a:t>
            </a:r>
          </a:p>
        </p:txBody>
      </p:sp>
    </p:spTree>
    <p:extLst>
      <p:ext uri="{BB962C8B-B14F-4D97-AF65-F5344CB8AC3E}">
        <p14:creationId xmlns:p14="http://schemas.microsoft.com/office/powerpoint/2010/main" val="4681037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colorful&#10;&#10;Description automatically generated">
            <a:extLst>
              <a:ext uri="{FF2B5EF4-FFF2-40B4-BE49-F238E27FC236}">
                <a16:creationId xmlns:a16="http://schemas.microsoft.com/office/drawing/2014/main" id="{59EC1F17-E875-425E-9DD8-B8278376157C}"/>
              </a:ext>
            </a:extLst>
          </p:cNvPr>
          <p:cNvPicPr>
            <a:picLocks noChangeAspect="1"/>
          </p:cNvPicPr>
          <p:nvPr/>
        </p:nvPicPr>
        <p:blipFill>
          <a:blip r:embed="rId3"/>
          <a:stretch>
            <a:fillRect/>
          </a:stretch>
        </p:blipFill>
        <p:spPr>
          <a:xfrm>
            <a:off x="8052110" y="3195245"/>
            <a:ext cx="4039164" cy="1962424"/>
          </a:xfrm>
          <a:prstGeom prst="rect">
            <a:avLst/>
          </a:prstGeom>
        </p:spPr>
      </p:pic>
      <p:pic>
        <p:nvPicPr>
          <p:cNvPr id="12" name="Picture 11">
            <a:extLst>
              <a:ext uri="{FF2B5EF4-FFF2-40B4-BE49-F238E27FC236}">
                <a16:creationId xmlns:a16="http://schemas.microsoft.com/office/drawing/2014/main" id="{08456AD4-5ECD-4F98-AEAA-E3B1ADA54A5B}"/>
              </a:ext>
            </a:extLst>
          </p:cNvPr>
          <p:cNvPicPr>
            <a:picLocks noChangeAspect="1"/>
          </p:cNvPicPr>
          <p:nvPr/>
        </p:nvPicPr>
        <p:blipFill>
          <a:blip r:embed="rId4"/>
          <a:stretch>
            <a:fillRect/>
          </a:stretch>
        </p:blipFill>
        <p:spPr>
          <a:xfrm>
            <a:off x="8052110" y="1275659"/>
            <a:ext cx="3664933" cy="1962424"/>
          </a:xfrm>
          <a:prstGeom prst="rect">
            <a:avLst/>
          </a:prstGeom>
        </p:spPr>
      </p:pic>
      <p:sp>
        <p:nvSpPr>
          <p:cNvPr id="32" name="TextBox 31">
            <a:extLst>
              <a:ext uri="{FF2B5EF4-FFF2-40B4-BE49-F238E27FC236}">
                <a16:creationId xmlns:a16="http://schemas.microsoft.com/office/drawing/2014/main" id="{07647B33-DD1B-4D48-9A6B-C458E7126660}"/>
              </a:ext>
            </a:extLst>
          </p:cNvPr>
          <p:cNvSpPr txBox="1"/>
          <p:nvPr/>
        </p:nvSpPr>
        <p:spPr>
          <a:xfrm>
            <a:off x="8281500" y="3152625"/>
            <a:ext cx="2776182" cy="461665"/>
          </a:xfrm>
          <a:prstGeom prst="rect">
            <a:avLst/>
          </a:prstGeom>
          <a:noFill/>
        </p:spPr>
        <p:txBody>
          <a:bodyPr wrap="square" rtlCol="0">
            <a:spAutoFit/>
          </a:bodyPr>
          <a:lstStyle/>
          <a:p>
            <a:r>
              <a:rPr lang="en-US" sz="2400" dirty="0"/>
              <a:t>Stray</a:t>
            </a:r>
          </a:p>
        </p:txBody>
      </p:sp>
      <p:sp>
        <p:nvSpPr>
          <p:cNvPr id="33" name="TextBox 32">
            <a:extLst>
              <a:ext uri="{FF2B5EF4-FFF2-40B4-BE49-F238E27FC236}">
                <a16:creationId xmlns:a16="http://schemas.microsoft.com/office/drawing/2014/main" id="{163861A0-6525-44C5-8759-CCD50AB569EC}"/>
              </a:ext>
            </a:extLst>
          </p:cNvPr>
          <p:cNvSpPr txBox="1"/>
          <p:nvPr/>
        </p:nvSpPr>
        <p:spPr>
          <a:xfrm>
            <a:off x="8281500" y="1037449"/>
            <a:ext cx="2776182" cy="461665"/>
          </a:xfrm>
          <a:prstGeom prst="rect">
            <a:avLst/>
          </a:prstGeom>
          <a:noFill/>
        </p:spPr>
        <p:txBody>
          <a:bodyPr wrap="square" rtlCol="0">
            <a:spAutoFit/>
          </a:bodyPr>
          <a:lstStyle/>
          <a:p>
            <a:r>
              <a:rPr lang="en-US" sz="2400" dirty="0"/>
              <a:t>Direct</a:t>
            </a:r>
          </a:p>
        </p:txBody>
      </p:sp>
      <p:cxnSp>
        <p:nvCxnSpPr>
          <p:cNvPr id="50" name="Straight Connector 49">
            <a:extLst>
              <a:ext uri="{FF2B5EF4-FFF2-40B4-BE49-F238E27FC236}">
                <a16:creationId xmlns:a16="http://schemas.microsoft.com/office/drawing/2014/main" id="{2DCB159E-E91B-4A95-99DD-6506323390E5}"/>
              </a:ext>
            </a:extLst>
          </p:cNvPr>
          <p:cNvCxnSpPr>
            <a:cxnSpLocks/>
          </p:cNvCxnSpPr>
          <p:nvPr/>
        </p:nvCxnSpPr>
        <p:spPr>
          <a:xfrm>
            <a:off x="11729424" y="1930983"/>
            <a:ext cx="0" cy="4972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2EB937E5-B13C-48D7-92BD-CDC6AB1E382C}"/>
              </a:ext>
            </a:extLst>
          </p:cNvPr>
          <p:cNvSpPr/>
          <p:nvPr/>
        </p:nvSpPr>
        <p:spPr>
          <a:xfrm>
            <a:off x="11833246" y="4216788"/>
            <a:ext cx="358754" cy="1366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1024FB42-D68B-430E-A5FD-F5C0A2A2AA6A}"/>
              </a:ext>
            </a:extLst>
          </p:cNvPr>
          <p:cNvSpPr>
            <a:spLocks noGrp="1"/>
          </p:cNvSpPr>
          <p:nvPr>
            <p:ph type="sldNum" sz="quarter" idx="12"/>
          </p:nvPr>
        </p:nvSpPr>
        <p:spPr/>
        <p:txBody>
          <a:bodyPr/>
          <a:lstStyle/>
          <a:p>
            <a:fld id="{D57F1E4F-1CFF-5643-939E-02111984F565}" type="slidenum">
              <a:rPr lang="en-US" smtClean="0"/>
              <a:t>31</a:t>
            </a:fld>
            <a:endParaRPr lang="en-US" dirty="0"/>
          </a:p>
        </p:txBody>
      </p:sp>
      <p:sp>
        <p:nvSpPr>
          <p:cNvPr id="18" name="Title 1">
            <a:extLst>
              <a:ext uri="{FF2B5EF4-FFF2-40B4-BE49-F238E27FC236}">
                <a16:creationId xmlns:a16="http://schemas.microsoft.com/office/drawing/2014/main" id="{62D04787-87C8-46EB-8EFF-4A6FB6DEE6AE}"/>
              </a:ext>
            </a:extLst>
          </p:cNvPr>
          <p:cNvSpPr txBox="1">
            <a:spLocks/>
          </p:cNvSpPr>
          <p:nvPr/>
        </p:nvSpPr>
        <p:spPr>
          <a:xfrm>
            <a:off x="141709" y="7837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FIIF Simulations</a:t>
            </a:r>
            <a:endParaRPr lang="he-IL" b="1" dirty="0"/>
          </a:p>
        </p:txBody>
      </p:sp>
      <p:sp>
        <p:nvSpPr>
          <p:cNvPr id="2" name="Rectangle 1">
            <a:extLst>
              <a:ext uri="{FF2B5EF4-FFF2-40B4-BE49-F238E27FC236}">
                <a16:creationId xmlns:a16="http://schemas.microsoft.com/office/drawing/2014/main" id="{379301BC-52D3-4C86-93DA-BBD3F19FA34E}"/>
              </a:ext>
            </a:extLst>
          </p:cNvPr>
          <p:cNvSpPr/>
          <p:nvPr/>
        </p:nvSpPr>
        <p:spPr>
          <a:xfrm>
            <a:off x="8823701" y="575784"/>
            <a:ext cx="3174843" cy="461665"/>
          </a:xfrm>
          <a:prstGeom prst="rect">
            <a:avLst/>
          </a:prstGeom>
        </p:spPr>
        <p:txBody>
          <a:bodyPr wrap="none">
            <a:spAutoFit/>
          </a:bodyPr>
          <a:lstStyle/>
          <a:p>
            <a:r>
              <a:rPr lang="en-US" sz="2400" dirty="0"/>
              <a:t>Edmund Optics #59-870</a:t>
            </a:r>
          </a:p>
        </p:txBody>
      </p:sp>
      <p:pic>
        <p:nvPicPr>
          <p:cNvPr id="9" name="Picture 8">
            <a:extLst>
              <a:ext uri="{FF2B5EF4-FFF2-40B4-BE49-F238E27FC236}">
                <a16:creationId xmlns:a16="http://schemas.microsoft.com/office/drawing/2014/main" id="{1A1C36F0-B034-4ED4-9D9B-87EDCAC8CB72}"/>
              </a:ext>
            </a:extLst>
          </p:cNvPr>
          <p:cNvPicPr>
            <a:picLocks noChangeAspect="1"/>
          </p:cNvPicPr>
          <p:nvPr/>
        </p:nvPicPr>
        <p:blipFill>
          <a:blip r:embed="rId5"/>
          <a:stretch>
            <a:fillRect/>
          </a:stretch>
        </p:blipFill>
        <p:spPr>
          <a:xfrm>
            <a:off x="195263" y="1175266"/>
            <a:ext cx="6772275" cy="5534025"/>
          </a:xfrm>
          <a:prstGeom prst="rect">
            <a:avLst/>
          </a:prstGeom>
        </p:spPr>
      </p:pic>
      <p:pic>
        <p:nvPicPr>
          <p:cNvPr id="19" name="Picture 18">
            <a:extLst>
              <a:ext uri="{FF2B5EF4-FFF2-40B4-BE49-F238E27FC236}">
                <a16:creationId xmlns:a16="http://schemas.microsoft.com/office/drawing/2014/main" id="{B7BC7BE6-130A-417B-8E63-2138AAF8624E}"/>
              </a:ext>
            </a:extLst>
          </p:cNvPr>
          <p:cNvPicPr>
            <a:picLocks noChangeAspect="1"/>
          </p:cNvPicPr>
          <p:nvPr/>
        </p:nvPicPr>
        <p:blipFill>
          <a:blip r:embed="rId6"/>
          <a:stretch>
            <a:fillRect/>
          </a:stretch>
        </p:blipFill>
        <p:spPr>
          <a:xfrm>
            <a:off x="6967539" y="5029387"/>
            <a:ext cx="1421458" cy="1679903"/>
          </a:xfrm>
          <a:prstGeom prst="rect">
            <a:avLst/>
          </a:prstGeom>
        </p:spPr>
      </p:pic>
    </p:spTree>
    <p:extLst>
      <p:ext uri="{BB962C8B-B14F-4D97-AF65-F5344CB8AC3E}">
        <p14:creationId xmlns:p14="http://schemas.microsoft.com/office/powerpoint/2010/main" val="21101109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0268D68-40B2-4C8D-A3C1-68E93D58FB59}"/>
              </a:ext>
            </a:extLst>
          </p:cNvPr>
          <p:cNvPicPr>
            <a:picLocks noChangeAspect="1"/>
          </p:cNvPicPr>
          <p:nvPr/>
        </p:nvPicPr>
        <p:blipFill rotWithShape="1">
          <a:blip r:embed="rId3"/>
          <a:srcRect l="38774" t="-21114" r="-3669" b="21114"/>
          <a:stretch/>
        </p:blipFill>
        <p:spPr>
          <a:xfrm>
            <a:off x="519251" y="2377582"/>
            <a:ext cx="2771562" cy="4218154"/>
          </a:xfrm>
          <a:prstGeom prst="rect">
            <a:avLst/>
          </a:prstGeom>
        </p:spPr>
      </p:pic>
      <p:pic>
        <p:nvPicPr>
          <p:cNvPr id="19" name="Picture 18">
            <a:extLst>
              <a:ext uri="{FF2B5EF4-FFF2-40B4-BE49-F238E27FC236}">
                <a16:creationId xmlns:a16="http://schemas.microsoft.com/office/drawing/2014/main" id="{FCCED802-269E-4F16-B160-9E41FD6FAF6E}"/>
              </a:ext>
            </a:extLst>
          </p:cNvPr>
          <p:cNvPicPr>
            <a:picLocks noChangeAspect="1"/>
          </p:cNvPicPr>
          <p:nvPr/>
        </p:nvPicPr>
        <p:blipFill>
          <a:blip r:embed="rId4"/>
          <a:stretch>
            <a:fillRect/>
          </a:stretch>
        </p:blipFill>
        <p:spPr>
          <a:xfrm>
            <a:off x="634984" y="1583902"/>
            <a:ext cx="1353202" cy="1599238"/>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E7E8FDB-6F8C-4528-9D4C-6E5AC6A6D10A}"/>
                  </a:ext>
                </a:extLst>
              </p:cNvPr>
              <p:cNvSpPr txBox="1"/>
              <p:nvPr/>
            </p:nvSpPr>
            <p:spPr>
              <a:xfrm>
                <a:off x="-212154" y="3183140"/>
                <a:ext cx="537209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256×512</m:t>
                      </m:r>
                      <m:r>
                        <a:rPr lang="en-US" i="1">
                          <a:latin typeface="Cambria Math" panose="02040503050406030204" pitchFamily="18" charset="0"/>
                        </a:rPr>
                        <m:t>×</m:t>
                      </m:r>
                      <m:r>
                        <a:rPr lang="en-US" b="0" i="1" smtClean="0">
                          <a:latin typeface="Cambria Math" panose="02040503050406030204" pitchFamily="18" charset="0"/>
                        </a:rPr>
                        <m:t>16=1024×2048</m:t>
                      </m:r>
                    </m:oMath>
                  </m:oMathPara>
                </a14:m>
                <a:endParaRPr lang="en-US" dirty="0"/>
              </a:p>
            </p:txBody>
          </p:sp>
        </mc:Choice>
        <mc:Fallback xmlns="">
          <p:sp>
            <p:nvSpPr>
              <p:cNvPr id="16" name="TextBox 15">
                <a:extLst>
                  <a:ext uri="{FF2B5EF4-FFF2-40B4-BE49-F238E27FC236}">
                    <a16:creationId xmlns:a16="http://schemas.microsoft.com/office/drawing/2014/main" id="{DE7E8FDB-6F8C-4528-9D4C-6E5AC6A6D10A}"/>
                  </a:ext>
                </a:extLst>
              </p:cNvPr>
              <p:cNvSpPr txBox="1">
                <a:spLocks noRot="1" noChangeAspect="1" noMove="1" noResize="1" noEditPoints="1" noAdjustHandles="1" noChangeArrowheads="1" noChangeShapeType="1" noTextEdit="1"/>
              </p:cNvSpPr>
              <p:nvPr/>
            </p:nvSpPr>
            <p:spPr>
              <a:xfrm>
                <a:off x="-212154" y="3183140"/>
                <a:ext cx="5372099" cy="369332"/>
              </a:xfrm>
              <a:prstGeom prst="rect">
                <a:avLst/>
              </a:prstGeom>
              <a:blipFill>
                <a:blip r:embed="rId5"/>
                <a:stretch>
                  <a:fillRect/>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1B8B7148-40CE-4918-9344-0F3EC3F1F011}"/>
              </a:ext>
            </a:extLst>
          </p:cNvPr>
          <p:cNvSpPr/>
          <p:nvPr/>
        </p:nvSpPr>
        <p:spPr>
          <a:xfrm>
            <a:off x="10376915" y="513212"/>
            <a:ext cx="2420475" cy="1977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346595D-37F7-4FEE-9DF9-6AAB3D6C68AF}"/>
              </a:ext>
            </a:extLst>
          </p:cNvPr>
          <p:cNvSpPr/>
          <p:nvPr/>
        </p:nvSpPr>
        <p:spPr>
          <a:xfrm>
            <a:off x="10156634" y="2083059"/>
            <a:ext cx="581711" cy="2006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8EF4ECD-A61A-40C7-A39B-018F76A3B95D}"/>
              </a:ext>
            </a:extLst>
          </p:cNvPr>
          <p:cNvSpPr/>
          <p:nvPr/>
        </p:nvSpPr>
        <p:spPr>
          <a:xfrm>
            <a:off x="11863255" y="2128294"/>
            <a:ext cx="624401" cy="2006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EAC5CFE-B3E0-4815-99EF-12B54823374C}"/>
              </a:ext>
            </a:extLst>
          </p:cNvPr>
          <p:cNvSpPr/>
          <p:nvPr/>
        </p:nvSpPr>
        <p:spPr>
          <a:xfrm>
            <a:off x="10262616" y="575427"/>
            <a:ext cx="609600" cy="1355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3D1819C-91B9-4F65-8E6B-3769111120B8}"/>
              </a:ext>
            </a:extLst>
          </p:cNvPr>
          <p:cNvSpPr/>
          <p:nvPr/>
        </p:nvSpPr>
        <p:spPr>
          <a:xfrm>
            <a:off x="11861519" y="594685"/>
            <a:ext cx="581711" cy="1162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9E25EB82-7DF4-418C-A347-A775C8A622F0}"/>
              </a:ext>
            </a:extLst>
          </p:cNvPr>
          <p:cNvSpPr>
            <a:spLocks noGrp="1"/>
          </p:cNvSpPr>
          <p:nvPr>
            <p:ph type="sldNum" sz="quarter" idx="12"/>
          </p:nvPr>
        </p:nvSpPr>
        <p:spPr/>
        <p:txBody>
          <a:bodyPr/>
          <a:lstStyle/>
          <a:p>
            <a:fld id="{D57F1E4F-1CFF-5643-939E-02111984F565}" type="slidenum">
              <a:rPr lang="en-US" smtClean="0"/>
              <a:t>32</a:t>
            </a:fld>
            <a:endParaRPr lang="en-US" dirty="0"/>
          </a:p>
        </p:txBody>
      </p:sp>
      <p:sp>
        <p:nvSpPr>
          <p:cNvPr id="28" name="Title 1">
            <a:extLst>
              <a:ext uri="{FF2B5EF4-FFF2-40B4-BE49-F238E27FC236}">
                <a16:creationId xmlns:a16="http://schemas.microsoft.com/office/drawing/2014/main" id="{C5980AAB-38D9-4D72-B0F3-703884A812F8}"/>
              </a:ext>
            </a:extLst>
          </p:cNvPr>
          <p:cNvSpPr txBox="1">
            <a:spLocks/>
          </p:cNvSpPr>
          <p:nvPr/>
        </p:nvSpPr>
        <p:spPr>
          <a:xfrm>
            <a:off x="141709" y="7837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Simulated Sensor</a:t>
            </a:r>
            <a:endParaRPr lang="he-IL" b="1" dirty="0"/>
          </a:p>
        </p:txBody>
      </p:sp>
      <p:pic>
        <p:nvPicPr>
          <p:cNvPr id="17" name="Picture 16" descr="A close up of text on a white background&#10;&#10;Description automatically generated">
            <a:extLst>
              <a:ext uri="{FF2B5EF4-FFF2-40B4-BE49-F238E27FC236}">
                <a16:creationId xmlns:a16="http://schemas.microsoft.com/office/drawing/2014/main" id="{92470DA7-53B1-4223-A939-A46CFAF4289E}"/>
              </a:ext>
            </a:extLst>
          </p:cNvPr>
          <p:cNvPicPr>
            <a:picLocks noChangeAspect="1"/>
          </p:cNvPicPr>
          <p:nvPr/>
        </p:nvPicPr>
        <p:blipFill rotWithShape="1">
          <a:blip r:embed="rId6"/>
          <a:srcRect l="12511" t="4661" r="6585" b="1768"/>
          <a:stretch/>
        </p:blipFill>
        <p:spPr>
          <a:xfrm>
            <a:off x="6533365" y="136525"/>
            <a:ext cx="5372100" cy="5092398"/>
          </a:xfrm>
          <a:prstGeom prst="rect">
            <a:avLst/>
          </a:prstGeom>
        </p:spPr>
      </p:pic>
      <p:sp>
        <p:nvSpPr>
          <p:cNvPr id="2" name="Rectangle 1">
            <a:extLst>
              <a:ext uri="{FF2B5EF4-FFF2-40B4-BE49-F238E27FC236}">
                <a16:creationId xmlns:a16="http://schemas.microsoft.com/office/drawing/2014/main" id="{5EFE844E-1BA4-41D8-8F1B-BFABD44671EA}"/>
              </a:ext>
            </a:extLst>
          </p:cNvPr>
          <p:cNvSpPr/>
          <p:nvPr/>
        </p:nvSpPr>
        <p:spPr>
          <a:xfrm>
            <a:off x="7928195" y="1165560"/>
            <a:ext cx="4085864" cy="1977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DC211B8-0644-4C59-9320-E68CFCF6F48E}"/>
              </a:ext>
            </a:extLst>
          </p:cNvPr>
          <p:cNvSpPr/>
          <p:nvPr/>
        </p:nvSpPr>
        <p:spPr>
          <a:xfrm>
            <a:off x="5996270" y="2377582"/>
            <a:ext cx="6017789" cy="2156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A3C3514-5401-4132-8935-B28DFFD54EA7}"/>
              </a:ext>
            </a:extLst>
          </p:cNvPr>
          <p:cNvSpPr/>
          <p:nvPr/>
        </p:nvSpPr>
        <p:spPr>
          <a:xfrm>
            <a:off x="6157666" y="3607494"/>
            <a:ext cx="6017789" cy="2156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7164F960-6F61-441B-A188-F10AEE63EB80}"/>
              </a:ext>
            </a:extLst>
          </p:cNvPr>
          <p:cNvSpPr/>
          <p:nvPr/>
        </p:nvSpPr>
        <p:spPr>
          <a:xfrm>
            <a:off x="7780700" y="4787299"/>
            <a:ext cx="4080819" cy="1573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C00FD80-D064-4BD7-8BF2-11A15CE3F9FF}"/>
              </a:ext>
            </a:extLst>
          </p:cNvPr>
          <p:cNvSpPr txBox="1"/>
          <p:nvPr/>
        </p:nvSpPr>
        <p:spPr>
          <a:xfrm rot="16200000">
            <a:off x="5039651" y="2017040"/>
            <a:ext cx="2594652" cy="369332"/>
          </a:xfrm>
          <a:prstGeom prst="rect">
            <a:avLst/>
          </a:prstGeom>
          <a:noFill/>
        </p:spPr>
        <p:txBody>
          <a:bodyPr wrap="square" rtlCol="0">
            <a:spAutoFit/>
          </a:bodyPr>
          <a:lstStyle/>
          <a:p>
            <a:r>
              <a:rPr lang="en-US" dirty="0"/>
              <a:t>Transmittance(%)</a:t>
            </a:r>
          </a:p>
        </p:txBody>
      </p:sp>
      <p:pic>
        <p:nvPicPr>
          <p:cNvPr id="7" name="Picture 6">
            <a:extLst>
              <a:ext uri="{FF2B5EF4-FFF2-40B4-BE49-F238E27FC236}">
                <a16:creationId xmlns:a16="http://schemas.microsoft.com/office/drawing/2014/main" id="{A8E6632F-2EE1-476D-BAB7-1E62808C87EC}"/>
              </a:ext>
            </a:extLst>
          </p:cNvPr>
          <p:cNvPicPr>
            <a:picLocks noChangeAspect="1"/>
          </p:cNvPicPr>
          <p:nvPr/>
        </p:nvPicPr>
        <p:blipFill rotWithShape="1">
          <a:blip r:embed="rId7"/>
          <a:srcRect t="10214" r="47565"/>
          <a:stretch/>
        </p:blipFill>
        <p:spPr>
          <a:xfrm>
            <a:off x="6282357" y="4944694"/>
            <a:ext cx="2962227" cy="1836386"/>
          </a:xfrm>
          <a:prstGeom prst="rect">
            <a:avLst/>
          </a:prstGeom>
        </p:spPr>
      </p:pic>
      <p:pic>
        <p:nvPicPr>
          <p:cNvPr id="9" name="Picture 8">
            <a:extLst>
              <a:ext uri="{FF2B5EF4-FFF2-40B4-BE49-F238E27FC236}">
                <a16:creationId xmlns:a16="http://schemas.microsoft.com/office/drawing/2014/main" id="{55BD74E6-448B-463F-AA06-CFB559FECD92}"/>
              </a:ext>
            </a:extLst>
          </p:cNvPr>
          <p:cNvPicPr>
            <a:picLocks noChangeAspect="1"/>
          </p:cNvPicPr>
          <p:nvPr/>
        </p:nvPicPr>
        <p:blipFill rotWithShape="1">
          <a:blip r:embed="rId8"/>
          <a:srcRect l="49182" b="28149"/>
          <a:stretch/>
        </p:blipFill>
        <p:spPr>
          <a:xfrm>
            <a:off x="2040027" y="1232711"/>
            <a:ext cx="2447101" cy="1951408"/>
          </a:xfrm>
          <a:prstGeom prst="rect">
            <a:avLst/>
          </a:prstGeom>
        </p:spPr>
      </p:pic>
    </p:spTree>
    <p:extLst>
      <p:ext uri="{BB962C8B-B14F-4D97-AF65-F5344CB8AC3E}">
        <p14:creationId xmlns:p14="http://schemas.microsoft.com/office/powerpoint/2010/main" val="2595390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par>
                          <p:cTn id="12" fill="hold">
                            <p:stCondLst>
                              <p:cond delay="0"/>
                            </p:stCondLst>
                            <p:childTnLst>
                              <p:par>
                                <p:cTn id="13" presetID="22" presetClass="entr" presetSubtype="4"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D32A76DF-BE3B-462A-8248-FDFEC5AE258D}"/>
              </a:ext>
            </a:extLst>
          </p:cNvPr>
          <p:cNvPicPr>
            <a:picLocks noChangeAspect="1"/>
          </p:cNvPicPr>
          <p:nvPr/>
        </p:nvPicPr>
        <p:blipFill rotWithShape="1">
          <a:blip r:embed="rId3"/>
          <a:srcRect l="13107" t="3711" r="2322" b="14266"/>
          <a:stretch/>
        </p:blipFill>
        <p:spPr>
          <a:xfrm>
            <a:off x="7658043" y="5176441"/>
            <a:ext cx="3036243" cy="1508310"/>
          </a:xfrm>
          <a:prstGeom prst="rect">
            <a:avLst/>
          </a:prstGeom>
        </p:spPr>
      </p:pic>
      <p:pic>
        <p:nvPicPr>
          <p:cNvPr id="24" name="Picture 23">
            <a:extLst>
              <a:ext uri="{FF2B5EF4-FFF2-40B4-BE49-F238E27FC236}">
                <a16:creationId xmlns:a16="http://schemas.microsoft.com/office/drawing/2014/main" id="{9D30338A-E961-4787-99ED-C776E3611CCD}"/>
              </a:ext>
            </a:extLst>
          </p:cNvPr>
          <p:cNvPicPr>
            <a:picLocks noChangeAspect="1"/>
          </p:cNvPicPr>
          <p:nvPr/>
        </p:nvPicPr>
        <p:blipFill rotWithShape="1">
          <a:blip r:embed="rId4"/>
          <a:srcRect l="13627" t="6040" r="2515" b="14129"/>
          <a:stretch/>
        </p:blipFill>
        <p:spPr>
          <a:xfrm>
            <a:off x="4583282" y="5175851"/>
            <a:ext cx="3036252" cy="1510091"/>
          </a:xfrm>
          <a:prstGeom prst="rect">
            <a:avLst/>
          </a:prstGeom>
        </p:spPr>
      </p:pic>
      <p:pic>
        <p:nvPicPr>
          <p:cNvPr id="22" name="Picture 21" descr="A picture containing electronics, compact disk&#10;&#10;Description automatically generated">
            <a:extLst>
              <a:ext uri="{FF2B5EF4-FFF2-40B4-BE49-F238E27FC236}">
                <a16:creationId xmlns:a16="http://schemas.microsoft.com/office/drawing/2014/main" id="{2780DEEF-D10D-4FB8-A7E5-630B4007ADA4}"/>
              </a:ext>
            </a:extLst>
          </p:cNvPr>
          <p:cNvPicPr>
            <a:picLocks noChangeAspect="1"/>
          </p:cNvPicPr>
          <p:nvPr/>
        </p:nvPicPr>
        <p:blipFill rotWithShape="1">
          <a:blip r:embed="rId5"/>
          <a:srcRect l="12743" t="4584" r="2642" b="14648"/>
          <a:stretch/>
        </p:blipFill>
        <p:spPr>
          <a:xfrm>
            <a:off x="1537134" y="5175851"/>
            <a:ext cx="3012863" cy="1509919"/>
          </a:xfrm>
          <a:prstGeom prst="rect">
            <a:avLst/>
          </a:prstGeom>
        </p:spPr>
      </p:pic>
      <p:pic>
        <p:nvPicPr>
          <p:cNvPr id="20" name="Picture 19" descr="A screenshot of a cell phone&#10;&#10;Description automatically generated">
            <a:extLst>
              <a:ext uri="{FF2B5EF4-FFF2-40B4-BE49-F238E27FC236}">
                <a16:creationId xmlns:a16="http://schemas.microsoft.com/office/drawing/2014/main" id="{E156A9BC-09CF-4322-B918-8E674A9C5509}"/>
              </a:ext>
            </a:extLst>
          </p:cNvPr>
          <p:cNvPicPr>
            <a:picLocks noChangeAspect="1"/>
          </p:cNvPicPr>
          <p:nvPr/>
        </p:nvPicPr>
        <p:blipFill rotWithShape="1">
          <a:blip r:embed="rId6"/>
          <a:srcRect l="13667" t="7398" r="2552" b="13801"/>
          <a:stretch/>
        </p:blipFill>
        <p:spPr>
          <a:xfrm>
            <a:off x="7658044" y="3633591"/>
            <a:ext cx="3025249" cy="1510996"/>
          </a:xfrm>
          <a:prstGeom prst="rect">
            <a:avLst/>
          </a:prstGeom>
        </p:spPr>
      </p:pic>
      <p:pic>
        <p:nvPicPr>
          <p:cNvPr id="18" name="Picture 17">
            <a:extLst>
              <a:ext uri="{FF2B5EF4-FFF2-40B4-BE49-F238E27FC236}">
                <a16:creationId xmlns:a16="http://schemas.microsoft.com/office/drawing/2014/main" id="{555ABC9E-C630-4E79-9A84-851DEE929C0E}"/>
              </a:ext>
            </a:extLst>
          </p:cNvPr>
          <p:cNvPicPr>
            <a:picLocks noChangeAspect="1"/>
          </p:cNvPicPr>
          <p:nvPr/>
        </p:nvPicPr>
        <p:blipFill rotWithShape="1">
          <a:blip r:embed="rId7"/>
          <a:srcRect l="12916" t="4818" r="3134" b="16479"/>
          <a:stretch/>
        </p:blipFill>
        <p:spPr>
          <a:xfrm>
            <a:off x="4583281" y="3644614"/>
            <a:ext cx="3036253" cy="1484252"/>
          </a:xfrm>
          <a:prstGeom prst="rect">
            <a:avLst/>
          </a:prstGeom>
        </p:spPr>
      </p:pic>
      <p:pic>
        <p:nvPicPr>
          <p:cNvPr id="16" name="Picture 15">
            <a:extLst>
              <a:ext uri="{FF2B5EF4-FFF2-40B4-BE49-F238E27FC236}">
                <a16:creationId xmlns:a16="http://schemas.microsoft.com/office/drawing/2014/main" id="{DDF7196F-C28D-4BC4-8EC2-461E9150A735}"/>
              </a:ext>
            </a:extLst>
          </p:cNvPr>
          <p:cNvPicPr>
            <a:picLocks noChangeAspect="1"/>
          </p:cNvPicPr>
          <p:nvPr/>
        </p:nvPicPr>
        <p:blipFill rotWithShape="1">
          <a:blip r:embed="rId8"/>
          <a:srcRect l="14151" t="5626" r="2131" b="13353"/>
          <a:stretch/>
        </p:blipFill>
        <p:spPr>
          <a:xfrm>
            <a:off x="1537134" y="3642170"/>
            <a:ext cx="3012863" cy="1493544"/>
          </a:xfrm>
          <a:prstGeom prst="rect">
            <a:avLst/>
          </a:prstGeom>
        </p:spPr>
      </p:pic>
      <p:pic>
        <p:nvPicPr>
          <p:cNvPr id="14" name="Picture 13" descr="A screenshot of a cell phone&#10;&#10;Description automatically generated">
            <a:extLst>
              <a:ext uri="{FF2B5EF4-FFF2-40B4-BE49-F238E27FC236}">
                <a16:creationId xmlns:a16="http://schemas.microsoft.com/office/drawing/2014/main" id="{195E8DF8-B120-49CD-AC52-47EDF6856DF7}"/>
              </a:ext>
            </a:extLst>
          </p:cNvPr>
          <p:cNvPicPr>
            <a:picLocks noChangeAspect="1"/>
          </p:cNvPicPr>
          <p:nvPr/>
        </p:nvPicPr>
        <p:blipFill rotWithShape="1">
          <a:blip r:embed="rId9"/>
          <a:srcRect l="14067" t="8692" r="4124" b="17024"/>
          <a:stretch/>
        </p:blipFill>
        <p:spPr>
          <a:xfrm>
            <a:off x="7653621" y="2090171"/>
            <a:ext cx="3031783" cy="1516129"/>
          </a:xfrm>
          <a:prstGeom prst="rect">
            <a:avLst/>
          </a:prstGeom>
        </p:spPr>
      </p:pic>
      <p:pic>
        <p:nvPicPr>
          <p:cNvPr id="12" name="Picture 11">
            <a:extLst>
              <a:ext uri="{FF2B5EF4-FFF2-40B4-BE49-F238E27FC236}">
                <a16:creationId xmlns:a16="http://schemas.microsoft.com/office/drawing/2014/main" id="{7D9386EC-00FA-4353-A4D1-B74160F630F7}"/>
              </a:ext>
            </a:extLst>
          </p:cNvPr>
          <p:cNvPicPr>
            <a:picLocks noChangeAspect="1"/>
          </p:cNvPicPr>
          <p:nvPr/>
        </p:nvPicPr>
        <p:blipFill rotWithShape="1">
          <a:blip r:embed="rId10"/>
          <a:srcRect l="12743" t="8882" r="2762" b="14882"/>
          <a:stretch/>
        </p:blipFill>
        <p:spPr>
          <a:xfrm>
            <a:off x="4591240" y="2089334"/>
            <a:ext cx="3031783" cy="1518987"/>
          </a:xfrm>
          <a:prstGeom prst="rect">
            <a:avLst/>
          </a:prstGeom>
        </p:spPr>
      </p:pic>
      <p:pic>
        <p:nvPicPr>
          <p:cNvPr id="10" name="Picture 9" descr="A picture containing electronics&#10;&#10;Description automatically generated">
            <a:extLst>
              <a:ext uri="{FF2B5EF4-FFF2-40B4-BE49-F238E27FC236}">
                <a16:creationId xmlns:a16="http://schemas.microsoft.com/office/drawing/2014/main" id="{A3EDC469-0C53-4BDD-86A7-0C22A8834EE9}"/>
              </a:ext>
            </a:extLst>
          </p:cNvPr>
          <p:cNvPicPr>
            <a:picLocks noChangeAspect="1"/>
          </p:cNvPicPr>
          <p:nvPr/>
        </p:nvPicPr>
        <p:blipFill rotWithShape="1">
          <a:blip r:embed="rId11"/>
          <a:srcRect l="14025" t="7001" r="2769" b="14903"/>
          <a:stretch/>
        </p:blipFill>
        <p:spPr>
          <a:xfrm>
            <a:off x="1544055" y="2100511"/>
            <a:ext cx="3020206" cy="1501522"/>
          </a:xfrm>
          <a:prstGeom prst="rect">
            <a:avLst/>
          </a:prstGeom>
        </p:spPr>
      </p:pic>
      <p:sp>
        <p:nvSpPr>
          <p:cNvPr id="179" name="Oval 178">
            <a:extLst>
              <a:ext uri="{FF2B5EF4-FFF2-40B4-BE49-F238E27FC236}">
                <a16:creationId xmlns:a16="http://schemas.microsoft.com/office/drawing/2014/main" id="{96D5803F-CE6A-4AEE-8EF4-5840D7475CDC}"/>
              </a:ext>
            </a:extLst>
          </p:cNvPr>
          <p:cNvSpPr/>
          <p:nvPr/>
        </p:nvSpPr>
        <p:spPr>
          <a:xfrm>
            <a:off x="8696412" y="303401"/>
            <a:ext cx="1089220" cy="1073391"/>
          </a:xfrm>
          <a:prstGeom prst="ellipse">
            <a:avLst/>
          </a:prstGeom>
          <a:solidFill>
            <a:schemeClr val="bg2">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a:extLst>
              <a:ext uri="{FF2B5EF4-FFF2-40B4-BE49-F238E27FC236}">
                <a16:creationId xmlns:a16="http://schemas.microsoft.com/office/drawing/2014/main" id="{81537C14-08B5-487D-926C-A054378485EF}"/>
              </a:ext>
            </a:extLst>
          </p:cNvPr>
          <p:cNvSpPr/>
          <p:nvPr/>
        </p:nvSpPr>
        <p:spPr>
          <a:xfrm>
            <a:off x="5449557" y="347949"/>
            <a:ext cx="1089220" cy="1073391"/>
          </a:xfrm>
          <a:prstGeom prst="ellipse">
            <a:avLst/>
          </a:prstGeom>
          <a:solidFill>
            <a:schemeClr val="bg2">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a:extLst>
              <a:ext uri="{FF2B5EF4-FFF2-40B4-BE49-F238E27FC236}">
                <a16:creationId xmlns:a16="http://schemas.microsoft.com/office/drawing/2014/main" id="{9AE680DD-3353-4C58-9DB5-77C6AD744391}"/>
              </a:ext>
            </a:extLst>
          </p:cNvPr>
          <p:cNvSpPr/>
          <p:nvPr/>
        </p:nvSpPr>
        <p:spPr>
          <a:xfrm>
            <a:off x="2448838" y="307230"/>
            <a:ext cx="1217295" cy="1202376"/>
          </a:xfrm>
          <a:prstGeom prst="ellipse">
            <a:avLst/>
          </a:prstGeom>
          <a:solidFill>
            <a:schemeClr val="bg2">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7" name="Straight Arrow Connector 112">
            <a:extLst>
              <a:ext uri="{FF2B5EF4-FFF2-40B4-BE49-F238E27FC236}">
                <a16:creationId xmlns:a16="http://schemas.microsoft.com/office/drawing/2014/main" id="{8A085142-70F8-4C5D-8B86-15F71EA592C5}"/>
              </a:ext>
            </a:extLst>
          </p:cNvPr>
          <p:cNvCxnSpPr>
            <a:cxnSpLocks/>
            <a:stCxn id="100" idx="2"/>
          </p:cNvCxnSpPr>
          <p:nvPr/>
        </p:nvCxnSpPr>
        <p:spPr>
          <a:xfrm flipV="1">
            <a:off x="454958" y="5224065"/>
            <a:ext cx="0" cy="112013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151">
            <a:extLst>
              <a:ext uri="{FF2B5EF4-FFF2-40B4-BE49-F238E27FC236}">
                <a16:creationId xmlns:a16="http://schemas.microsoft.com/office/drawing/2014/main" id="{792AC0BB-41AD-4D1B-BBDB-AD05C883E6D7}"/>
              </a:ext>
            </a:extLst>
          </p:cNvPr>
          <p:cNvCxnSpPr>
            <a:cxnSpLocks/>
            <a:stCxn id="101" idx="3"/>
            <a:endCxn id="102" idx="2"/>
          </p:cNvCxnSpPr>
          <p:nvPr/>
        </p:nvCxnSpPr>
        <p:spPr>
          <a:xfrm flipV="1">
            <a:off x="456246" y="5398414"/>
            <a:ext cx="735429" cy="464324"/>
          </a:xfrm>
          <a:prstGeom prst="straightConnector1">
            <a:avLst/>
          </a:prstGeom>
          <a:ln w="28575">
            <a:solidFill>
              <a:srgbClr val="92D05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2C3E3C8F-3A2E-473C-BE43-B0192D9FF97B}"/>
              </a:ext>
            </a:extLst>
          </p:cNvPr>
          <p:cNvSpPr txBox="1"/>
          <p:nvPr/>
        </p:nvSpPr>
        <p:spPr>
          <a:xfrm>
            <a:off x="511806" y="5115233"/>
            <a:ext cx="815538" cy="369332"/>
          </a:xfrm>
          <a:prstGeom prst="rect">
            <a:avLst/>
          </a:prstGeom>
          <a:noFill/>
        </p:spPr>
        <p:txBody>
          <a:bodyPr wrap="square" rtlCol="0">
            <a:spAutoFit/>
          </a:bodyPr>
          <a:lstStyle/>
          <a:p>
            <a:r>
              <a:rPr lang="en-US" b="1" dirty="0"/>
              <a:t>z</a:t>
            </a:r>
          </a:p>
        </p:txBody>
      </p:sp>
      <p:sp>
        <p:nvSpPr>
          <p:cNvPr id="100" name="מלבן 32">
            <a:extLst>
              <a:ext uri="{FF2B5EF4-FFF2-40B4-BE49-F238E27FC236}">
                <a16:creationId xmlns:a16="http://schemas.microsoft.com/office/drawing/2014/main" id="{CA6F9933-111C-4F12-A758-C83E326398B4}"/>
              </a:ext>
            </a:extLst>
          </p:cNvPr>
          <p:cNvSpPr/>
          <p:nvPr/>
        </p:nvSpPr>
        <p:spPr>
          <a:xfrm>
            <a:off x="270192" y="6052018"/>
            <a:ext cx="369531" cy="292186"/>
          </a:xfrm>
          <a:prstGeom prst="rect">
            <a:avLst/>
          </a:prstGeom>
          <a:solidFill>
            <a:schemeClr val="tx1">
              <a:lumMod val="9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1" name="משולש שווה-שוקיים 33">
            <a:extLst>
              <a:ext uri="{FF2B5EF4-FFF2-40B4-BE49-F238E27FC236}">
                <a16:creationId xmlns:a16="http://schemas.microsoft.com/office/drawing/2014/main" id="{21E36929-1C4D-4BC2-AC3C-81FCB756713B}"/>
              </a:ext>
            </a:extLst>
          </p:cNvPr>
          <p:cNvSpPr/>
          <p:nvPr/>
        </p:nvSpPr>
        <p:spPr>
          <a:xfrm rot="10839436">
            <a:off x="300832" y="5862731"/>
            <a:ext cx="308253" cy="224484"/>
          </a:xfrm>
          <a:prstGeom prst="triangle">
            <a:avLst/>
          </a:prstGeom>
          <a:solidFill>
            <a:schemeClr val="tx2">
              <a:lumMod val="75000"/>
            </a:schemeClr>
          </a:solid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2" name="שמש 34">
            <a:extLst>
              <a:ext uri="{FF2B5EF4-FFF2-40B4-BE49-F238E27FC236}">
                <a16:creationId xmlns:a16="http://schemas.microsoft.com/office/drawing/2014/main" id="{26117BE6-DC3F-4E10-AEF6-093B3AEE34E0}"/>
              </a:ext>
            </a:extLst>
          </p:cNvPr>
          <p:cNvSpPr/>
          <p:nvPr/>
        </p:nvSpPr>
        <p:spPr>
          <a:xfrm>
            <a:off x="1048002" y="5103081"/>
            <a:ext cx="287346" cy="295333"/>
          </a:xfrm>
          <a:prstGeom prst="sun">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3" name="TextBox 102">
            <a:extLst>
              <a:ext uri="{FF2B5EF4-FFF2-40B4-BE49-F238E27FC236}">
                <a16:creationId xmlns:a16="http://schemas.microsoft.com/office/drawing/2014/main" id="{04EFFB09-B109-4385-B9B4-914DCA12C0CE}"/>
              </a:ext>
            </a:extLst>
          </p:cNvPr>
          <p:cNvSpPr txBox="1"/>
          <p:nvPr/>
        </p:nvSpPr>
        <p:spPr>
          <a:xfrm>
            <a:off x="286719" y="6315419"/>
            <a:ext cx="933955" cy="369332"/>
          </a:xfrm>
          <a:prstGeom prst="rect">
            <a:avLst/>
          </a:prstGeom>
          <a:noFill/>
        </p:spPr>
        <p:txBody>
          <a:bodyPr wrap="square" rtlCol="0">
            <a:spAutoFit/>
          </a:bodyPr>
          <a:lstStyle/>
          <a:p>
            <a:r>
              <a:rPr lang="en-US" b="1" dirty="0"/>
              <a:t>o</a:t>
            </a:r>
          </a:p>
        </p:txBody>
      </p:sp>
      <p:cxnSp>
        <p:nvCxnSpPr>
          <p:cNvPr id="104" name="Straight Arrow Connector 151">
            <a:extLst>
              <a:ext uri="{FF2B5EF4-FFF2-40B4-BE49-F238E27FC236}">
                <a16:creationId xmlns:a16="http://schemas.microsoft.com/office/drawing/2014/main" id="{1D0736AA-CF7F-451E-9ED0-174A76AF2641}"/>
              </a:ext>
            </a:extLst>
          </p:cNvPr>
          <p:cNvCxnSpPr>
            <a:cxnSpLocks/>
            <a:stCxn id="106" idx="3"/>
            <a:endCxn id="107" idx="2"/>
          </p:cNvCxnSpPr>
          <p:nvPr/>
        </p:nvCxnSpPr>
        <p:spPr>
          <a:xfrm flipV="1">
            <a:off x="477127" y="3595754"/>
            <a:ext cx="451600" cy="562408"/>
          </a:xfrm>
          <a:prstGeom prst="straightConnector1">
            <a:avLst/>
          </a:prstGeom>
          <a:ln w="28575">
            <a:solidFill>
              <a:srgbClr val="92D05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05" name="מלבן 32">
            <a:extLst>
              <a:ext uri="{FF2B5EF4-FFF2-40B4-BE49-F238E27FC236}">
                <a16:creationId xmlns:a16="http://schemas.microsoft.com/office/drawing/2014/main" id="{7E37F9C5-7D34-4329-AAEC-10715DD66911}"/>
              </a:ext>
            </a:extLst>
          </p:cNvPr>
          <p:cNvSpPr/>
          <p:nvPr/>
        </p:nvSpPr>
        <p:spPr>
          <a:xfrm>
            <a:off x="280095" y="4350848"/>
            <a:ext cx="369531" cy="292186"/>
          </a:xfrm>
          <a:prstGeom prst="rect">
            <a:avLst/>
          </a:prstGeom>
          <a:solidFill>
            <a:schemeClr val="tx1">
              <a:lumMod val="9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6" name="משולש שווה-שוקיים 33">
            <a:extLst>
              <a:ext uri="{FF2B5EF4-FFF2-40B4-BE49-F238E27FC236}">
                <a16:creationId xmlns:a16="http://schemas.microsoft.com/office/drawing/2014/main" id="{C8678065-A14D-4D4F-B082-69168F76B43F}"/>
              </a:ext>
            </a:extLst>
          </p:cNvPr>
          <p:cNvSpPr/>
          <p:nvPr/>
        </p:nvSpPr>
        <p:spPr>
          <a:xfrm rot="10839436">
            <a:off x="321713" y="4158155"/>
            <a:ext cx="308253" cy="224484"/>
          </a:xfrm>
          <a:prstGeom prst="triangle">
            <a:avLst/>
          </a:prstGeom>
          <a:solidFill>
            <a:schemeClr val="tx2">
              <a:lumMod val="75000"/>
            </a:schemeClr>
          </a:solid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7" name="שמש 34">
            <a:extLst>
              <a:ext uri="{FF2B5EF4-FFF2-40B4-BE49-F238E27FC236}">
                <a16:creationId xmlns:a16="http://schemas.microsoft.com/office/drawing/2014/main" id="{FEA21E59-2066-45ED-89CA-EAA168ABAB17}"/>
              </a:ext>
            </a:extLst>
          </p:cNvPr>
          <p:cNvSpPr/>
          <p:nvPr/>
        </p:nvSpPr>
        <p:spPr>
          <a:xfrm>
            <a:off x="785054" y="3310428"/>
            <a:ext cx="287346" cy="285326"/>
          </a:xfrm>
          <a:prstGeom prst="sun">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8" name="TextBox 107">
            <a:extLst>
              <a:ext uri="{FF2B5EF4-FFF2-40B4-BE49-F238E27FC236}">
                <a16:creationId xmlns:a16="http://schemas.microsoft.com/office/drawing/2014/main" id="{8A5B4D8F-BDD6-4769-B027-0A7DC8EF85B6}"/>
              </a:ext>
            </a:extLst>
          </p:cNvPr>
          <p:cNvSpPr txBox="1"/>
          <p:nvPr/>
        </p:nvSpPr>
        <p:spPr>
          <a:xfrm>
            <a:off x="307600" y="4610843"/>
            <a:ext cx="933955" cy="369332"/>
          </a:xfrm>
          <a:prstGeom prst="rect">
            <a:avLst/>
          </a:prstGeom>
          <a:noFill/>
        </p:spPr>
        <p:txBody>
          <a:bodyPr wrap="square" rtlCol="0">
            <a:spAutoFit/>
          </a:bodyPr>
          <a:lstStyle/>
          <a:p>
            <a:r>
              <a:rPr lang="en-US" b="1" dirty="0"/>
              <a:t>o</a:t>
            </a:r>
          </a:p>
        </p:txBody>
      </p:sp>
      <p:cxnSp>
        <p:nvCxnSpPr>
          <p:cNvPr id="109" name="Straight Arrow Connector 112">
            <a:extLst>
              <a:ext uri="{FF2B5EF4-FFF2-40B4-BE49-F238E27FC236}">
                <a16:creationId xmlns:a16="http://schemas.microsoft.com/office/drawing/2014/main" id="{95498F6D-67FC-4122-B512-48F18D96DCEE}"/>
              </a:ext>
            </a:extLst>
          </p:cNvPr>
          <p:cNvCxnSpPr>
            <a:cxnSpLocks/>
          </p:cNvCxnSpPr>
          <p:nvPr/>
        </p:nvCxnSpPr>
        <p:spPr>
          <a:xfrm flipV="1">
            <a:off x="469619" y="3625630"/>
            <a:ext cx="19680" cy="99775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0" name="TextBox 109">
            <a:extLst>
              <a:ext uri="{FF2B5EF4-FFF2-40B4-BE49-F238E27FC236}">
                <a16:creationId xmlns:a16="http://schemas.microsoft.com/office/drawing/2014/main" id="{0DF8008C-ED2A-4A4E-B3F3-2389AEEC5854}"/>
              </a:ext>
            </a:extLst>
          </p:cNvPr>
          <p:cNvSpPr txBox="1"/>
          <p:nvPr/>
        </p:nvSpPr>
        <p:spPr>
          <a:xfrm>
            <a:off x="478964" y="3431210"/>
            <a:ext cx="199860" cy="369332"/>
          </a:xfrm>
          <a:prstGeom prst="rect">
            <a:avLst/>
          </a:prstGeom>
          <a:noFill/>
        </p:spPr>
        <p:txBody>
          <a:bodyPr wrap="square" rtlCol="0">
            <a:spAutoFit/>
          </a:bodyPr>
          <a:lstStyle/>
          <a:p>
            <a:r>
              <a:rPr lang="en-US" b="1" dirty="0"/>
              <a:t>z</a:t>
            </a:r>
          </a:p>
        </p:txBody>
      </p:sp>
      <p:cxnSp>
        <p:nvCxnSpPr>
          <p:cNvPr id="111" name="Straight Arrow Connector 151">
            <a:extLst>
              <a:ext uri="{FF2B5EF4-FFF2-40B4-BE49-F238E27FC236}">
                <a16:creationId xmlns:a16="http://schemas.microsoft.com/office/drawing/2014/main" id="{A19449FE-19FF-45D1-AA48-3FF25D275ED8}"/>
              </a:ext>
            </a:extLst>
          </p:cNvPr>
          <p:cNvCxnSpPr>
            <a:cxnSpLocks/>
            <a:stCxn id="113" idx="3"/>
            <a:endCxn id="114" idx="2"/>
          </p:cNvCxnSpPr>
          <p:nvPr/>
        </p:nvCxnSpPr>
        <p:spPr>
          <a:xfrm flipV="1">
            <a:off x="499634" y="1601033"/>
            <a:ext cx="17703" cy="967978"/>
          </a:xfrm>
          <a:prstGeom prst="straightConnector1">
            <a:avLst/>
          </a:prstGeom>
          <a:ln w="28575">
            <a:solidFill>
              <a:srgbClr val="92D05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12" name="מלבן 32">
            <a:extLst>
              <a:ext uri="{FF2B5EF4-FFF2-40B4-BE49-F238E27FC236}">
                <a16:creationId xmlns:a16="http://schemas.microsoft.com/office/drawing/2014/main" id="{410992A3-AE41-4573-AB13-501156E067A5}"/>
              </a:ext>
            </a:extLst>
          </p:cNvPr>
          <p:cNvSpPr/>
          <p:nvPr/>
        </p:nvSpPr>
        <p:spPr>
          <a:xfrm>
            <a:off x="302602" y="2761697"/>
            <a:ext cx="369531" cy="292186"/>
          </a:xfrm>
          <a:prstGeom prst="rect">
            <a:avLst/>
          </a:prstGeom>
          <a:solidFill>
            <a:schemeClr val="tx1">
              <a:lumMod val="9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3" name="משולש שווה-שוקיים 33">
            <a:extLst>
              <a:ext uri="{FF2B5EF4-FFF2-40B4-BE49-F238E27FC236}">
                <a16:creationId xmlns:a16="http://schemas.microsoft.com/office/drawing/2014/main" id="{242DCE8E-99B0-484D-8143-2266451BAE25}"/>
              </a:ext>
            </a:extLst>
          </p:cNvPr>
          <p:cNvSpPr/>
          <p:nvPr/>
        </p:nvSpPr>
        <p:spPr>
          <a:xfrm rot="10839436">
            <a:off x="344220" y="2569004"/>
            <a:ext cx="308253" cy="224484"/>
          </a:xfrm>
          <a:prstGeom prst="triangle">
            <a:avLst/>
          </a:prstGeom>
          <a:solidFill>
            <a:schemeClr val="tx2">
              <a:lumMod val="75000"/>
            </a:schemeClr>
          </a:solid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4" name="שמש 34">
            <a:extLst>
              <a:ext uri="{FF2B5EF4-FFF2-40B4-BE49-F238E27FC236}">
                <a16:creationId xmlns:a16="http://schemas.microsoft.com/office/drawing/2014/main" id="{E45B2C21-5721-4B29-822E-BE6CAAD4BA29}"/>
              </a:ext>
            </a:extLst>
          </p:cNvPr>
          <p:cNvSpPr/>
          <p:nvPr/>
        </p:nvSpPr>
        <p:spPr>
          <a:xfrm>
            <a:off x="373664" y="1315707"/>
            <a:ext cx="287346" cy="285326"/>
          </a:xfrm>
          <a:prstGeom prst="sun">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5" name="TextBox 114">
            <a:extLst>
              <a:ext uri="{FF2B5EF4-FFF2-40B4-BE49-F238E27FC236}">
                <a16:creationId xmlns:a16="http://schemas.microsoft.com/office/drawing/2014/main" id="{259A9530-FB6A-484B-9561-815D8DAF73F3}"/>
              </a:ext>
            </a:extLst>
          </p:cNvPr>
          <p:cNvSpPr txBox="1"/>
          <p:nvPr/>
        </p:nvSpPr>
        <p:spPr>
          <a:xfrm>
            <a:off x="330107" y="3021692"/>
            <a:ext cx="933955" cy="369332"/>
          </a:xfrm>
          <a:prstGeom prst="rect">
            <a:avLst/>
          </a:prstGeom>
          <a:noFill/>
        </p:spPr>
        <p:txBody>
          <a:bodyPr wrap="square" rtlCol="0">
            <a:spAutoFit/>
          </a:bodyPr>
          <a:lstStyle/>
          <a:p>
            <a:r>
              <a:rPr lang="en-US" b="1" dirty="0"/>
              <a:t>o</a:t>
            </a:r>
          </a:p>
        </p:txBody>
      </p:sp>
      <p:cxnSp>
        <p:nvCxnSpPr>
          <p:cNvPr id="116" name="Straight Arrow Connector 112">
            <a:extLst>
              <a:ext uri="{FF2B5EF4-FFF2-40B4-BE49-F238E27FC236}">
                <a16:creationId xmlns:a16="http://schemas.microsoft.com/office/drawing/2014/main" id="{FEDDC8FA-DD52-4F0F-89CF-4E6DFBE79520}"/>
              </a:ext>
            </a:extLst>
          </p:cNvPr>
          <p:cNvCxnSpPr>
            <a:cxnSpLocks/>
          </p:cNvCxnSpPr>
          <p:nvPr/>
        </p:nvCxnSpPr>
        <p:spPr>
          <a:xfrm flipV="1">
            <a:off x="492126" y="2036479"/>
            <a:ext cx="19680" cy="99775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7" name="TextBox 116">
            <a:extLst>
              <a:ext uri="{FF2B5EF4-FFF2-40B4-BE49-F238E27FC236}">
                <a16:creationId xmlns:a16="http://schemas.microsoft.com/office/drawing/2014/main" id="{45833AE7-1B07-426C-B64C-DBFF1F38C8F6}"/>
              </a:ext>
            </a:extLst>
          </p:cNvPr>
          <p:cNvSpPr txBox="1"/>
          <p:nvPr/>
        </p:nvSpPr>
        <p:spPr>
          <a:xfrm>
            <a:off x="505184" y="1850075"/>
            <a:ext cx="318048" cy="369332"/>
          </a:xfrm>
          <a:prstGeom prst="rect">
            <a:avLst/>
          </a:prstGeom>
          <a:noFill/>
        </p:spPr>
        <p:txBody>
          <a:bodyPr wrap="square" rtlCol="0">
            <a:spAutoFit/>
          </a:bodyPr>
          <a:lstStyle/>
          <a:p>
            <a:r>
              <a:rPr lang="en-US" b="1" dirty="0"/>
              <a:t>z</a:t>
            </a:r>
          </a:p>
        </p:txBody>
      </p:sp>
      <p:sp>
        <p:nvSpPr>
          <p:cNvPr id="62" name="Oval 61">
            <a:extLst>
              <a:ext uri="{FF2B5EF4-FFF2-40B4-BE49-F238E27FC236}">
                <a16:creationId xmlns:a16="http://schemas.microsoft.com/office/drawing/2014/main" id="{8D3B4CA2-3E8B-44C6-80C9-B5355E3B19BF}"/>
              </a:ext>
            </a:extLst>
          </p:cNvPr>
          <p:cNvSpPr/>
          <p:nvPr/>
        </p:nvSpPr>
        <p:spPr>
          <a:xfrm>
            <a:off x="2721774" y="4425518"/>
            <a:ext cx="93346" cy="84666"/>
          </a:xfrm>
          <a:prstGeom prst="ellipse">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7715CA9C-B2A9-47F9-B5AA-34D167370A11}"/>
              </a:ext>
            </a:extLst>
          </p:cNvPr>
          <p:cNvSpPr/>
          <p:nvPr/>
        </p:nvSpPr>
        <p:spPr>
          <a:xfrm>
            <a:off x="2364325" y="5997664"/>
            <a:ext cx="93346" cy="84666"/>
          </a:xfrm>
          <a:prstGeom prst="ellipse">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4" name="Straight Connector 63">
            <a:extLst>
              <a:ext uri="{FF2B5EF4-FFF2-40B4-BE49-F238E27FC236}">
                <a16:creationId xmlns:a16="http://schemas.microsoft.com/office/drawing/2014/main" id="{5DAEFC1E-B1BF-4F94-80CB-940780F2415B}"/>
              </a:ext>
            </a:extLst>
          </p:cNvPr>
          <p:cNvCxnSpPr>
            <a:cxnSpLocks/>
          </p:cNvCxnSpPr>
          <p:nvPr/>
        </p:nvCxnSpPr>
        <p:spPr>
          <a:xfrm>
            <a:off x="3050946" y="2098762"/>
            <a:ext cx="0" cy="1508315"/>
          </a:xfrm>
          <a:prstGeom prst="line">
            <a:avLst/>
          </a:prstGeom>
          <a:ln w="952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89C187D7-DA1D-4377-B6AD-2537C7E5A1B9}"/>
              </a:ext>
            </a:extLst>
          </p:cNvPr>
          <p:cNvCxnSpPr>
            <a:cxnSpLocks/>
          </p:cNvCxnSpPr>
          <p:nvPr/>
        </p:nvCxnSpPr>
        <p:spPr>
          <a:xfrm flipH="1">
            <a:off x="1542631" y="2852920"/>
            <a:ext cx="3016629" cy="0"/>
          </a:xfrm>
          <a:prstGeom prst="line">
            <a:avLst/>
          </a:prstGeom>
          <a:ln w="952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6C5A621-9D95-45AA-95D9-F6C6377DFF70}"/>
              </a:ext>
            </a:extLst>
          </p:cNvPr>
          <p:cNvCxnSpPr>
            <a:cxnSpLocks/>
          </p:cNvCxnSpPr>
          <p:nvPr/>
        </p:nvCxnSpPr>
        <p:spPr>
          <a:xfrm flipH="1">
            <a:off x="3047668" y="3670348"/>
            <a:ext cx="9818" cy="1477672"/>
          </a:xfrm>
          <a:prstGeom prst="line">
            <a:avLst/>
          </a:prstGeom>
          <a:ln w="952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AA0D0D9C-94AB-4758-B656-70E9D065BBF1}"/>
              </a:ext>
            </a:extLst>
          </p:cNvPr>
          <p:cNvCxnSpPr>
            <a:cxnSpLocks/>
          </p:cNvCxnSpPr>
          <p:nvPr/>
        </p:nvCxnSpPr>
        <p:spPr>
          <a:xfrm flipH="1">
            <a:off x="1542631" y="4395502"/>
            <a:ext cx="3010073" cy="0"/>
          </a:xfrm>
          <a:prstGeom prst="line">
            <a:avLst/>
          </a:prstGeom>
          <a:ln w="952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BD3CC53A-F1B3-4078-B207-CC07239A4490}"/>
              </a:ext>
            </a:extLst>
          </p:cNvPr>
          <p:cNvCxnSpPr>
            <a:cxnSpLocks/>
            <a:endCxn id="152" idx="0"/>
          </p:cNvCxnSpPr>
          <p:nvPr/>
        </p:nvCxnSpPr>
        <p:spPr>
          <a:xfrm flipH="1">
            <a:off x="3049950" y="2834331"/>
            <a:ext cx="1" cy="52802"/>
          </a:xfrm>
          <a:prstGeom prst="line">
            <a:avLst/>
          </a:prstGeom>
          <a:ln w="1905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46860392-6B43-4881-92FD-7AAD8AED3AAF}"/>
              </a:ext>
            </a:extLst>
          </p:cNvPr>
          <p:cNvCxnSpPr>
            <a:cxnSpLocks/>
            <a:endCxn id="62" idx="0"/>
          </p:cNvCxnSpPr>
          <p:nvPr/>
        </p:nvCxnSpPr>
        <p:spPr>
          <a:xfrm>
            <a:off x="2768447" y="4399094"/>
            <a:ext cx="0" cy="26424"/>
          </a:xfrm>
          <a:prstGeom prst="line">
            <a:avLst/>
          </a:prstGeom>
          <a:ln w="1905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945798E-31CE-426D-A166-7FE33B558B86}"/>
              </a:ext>
            </a:extLst>
          </p:cNvPr>
          <p:cNvCxnSpPr>
            <a:cxnSpLocks/>
            <a:stCxn id="62" idx="6"/>
          </p:cNvCxnSpPr>
          <p:nvPr/>
        </p:nvCxnSpPr>
        <p:spPr>
          <a:xfrm flipV="1">
            <a:off x="2815120" y="4465099"/>
            <a:ext cx="237294" cy="2752"/>
          </a:xfrm>
          <a:prstGeom prst="line">
            <a:avLst/>
          </a:prstGeom>
          <a:ln w="19050">
            <a:solidFill>
              <a:srgbClr val="FF00FF"/>
            </a:solidFill>
            <a:prstDash val="sysDash"/>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B7D09573-23B3-483B-88B6-284C93D78CA1}"/>
              </a:ext>
            </a:extLst>
          </p:cNvPr>
          <p:cNvCxnSpPr>
            <a:cxnSpLocks/>
          </p:cNvCxnSpPr>
          <p:nvPr/>
        </p:nvCxnSpPr>
        <p:spPr>
          <a:xfrm>
            <a:off x="3049483" y="5190854"/>
            <a:ext cx="0" cy="1503185"/>
          </a:xfrm>
          <a:prstGeom prst="line">
            <a:avLst/>
          </a:prstGeom>
          <a:ln w="952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FF57B51E-EF96-4616-A4F1-5E685378EE0E}"/>
              </a:ext>
            </a:extLst>
          </p:cNvPr>
          <p:cNvCxnSpPr>
            <a:cxnSpLocks/>
          </p:cNvCxnSpPr>
          <p:nvPr/>
        </p:nvCxnSpPr>
        <p:spPr>
          <a:xfrm flipH="1">
            <a:off x="1546298" y="5942447"/>
            <a:ext cx="3006370" cy="0"/>
          </a:xfrm>
          <a:prstGeom prst="line">
            <a:avLst/>
          </a:prstGeom>
          <a:ln w="952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96FD8B68-044C-48BB-8EF0-FE528DC171E5}"/>
              </a:ext>
            </a:extLst>
          </p:cNvPr>
          <p:cNvCxnSpPr>
            <a:cxnSpLocks/>
            <a:endCxn id="63" idx="0"/>
          </p:cNvCxnSpPr>
          <p:nvPr/>
        </p:nvCxnSpPr>
        <p:spPr>
          <a:xfrm>
            <a:off x="2410998" y="5940316"/>
            <a:ext cx="0" cy="57348"/>
          </a:xfrm>
          <a:prstGeom prst="line">
            <a:avLst/>
          </a:prstGeom>
          <a:ln w="1905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857EE029-6D80-4364-A506-77A372543B9E}"/>
              </a:ext>
            </a:extLst>
          </p:cNvPr>
          <p:cNvCxnSpPr>
            <a:cxnSpLocks/>
            <a:stCxn id="63" idx="6"/>
          </p:cNvCxnSpPr>
          <p:nvPr/>
        </p:nvCxnSpPr>
        <p:spPr>
          <a:xfrm>
            <a:off x="2457671" y="6039997"/>
            <a:ext cx="599815" cy="0"/>
          </a:xfrm>
          <a:prstGeom prst="line">
            <a:avLst/>
          </a:prstGeom>
          <a:ln w="19050">
            <a:solidFill>
              <a:srgbClr val="FF00FF"/>
            </a:solidFill>
            <a:prstDash val="sysDash"/>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6B09A4AB-B69A-4A3E-9C1D-AF2D8E48BE22}"/>
              </a:ext>
            </a:extLst>
          </p:cNvPr>
          <p:cNvCxnSpPr>
            <a:cxnSpLocks/>
          </p:cNvCxnSpPr>
          <p:nvPr/>
        </p:nvCxnSpPr>
        <p:spPr>
          <a:xfrm>
            <a:off x="6133932" y="2104197"/>
            <a:ext cx="0" cy="1496246"/>
          </a:xfrm>
          <a:prstGeom prst="line">
            <a:avLst/>
          </a:prstGeom>
          <a:ln w="952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C809DB7B-8F94-4B43-8D73-B49A1AE31AA1}"/>
              </a:ext>
            </a:extLst>
          </p:cNvPr>
          <p:cNvCxnSpPr>
            <a:cxnSpLocks/>
          </p:cNvCxnSpPr>
          <p:nvPr/>
        </p:nvCxnSpPr>
        <p:spPr>
          <a:xfrm flipH="1">
            <a:off x="4637686" y="2852320"/>
            <a:ext cx="2992492" cy="0"/>
          </a:xfrm>
          <a:prstGeom prst="line">
            <a:avLst/>
          </a:prstGeom>
          <a:ln w="952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F579E08A-AA19-496F-8B27-CD9BD2ED8959}"/>
              </a:ext>
            </a:extLst>
          </p:cNvPr>
          <p:cNvCxnSpPr>
            <a:cxnSpLocks/>
          </p:cNvCxnSpPr>
          <p:nvPr/>
        </p:nvCxnSpPr>
        <p:spPr>
          <a:xfrm>
            <a:off x="6133932" y="3639521"/>
            <a:ext cx="0" cy="1496247"/>
          </a:xfrm>
          <a:prstGeom prst="line">
            <a:avLst/>
          </a:prstGeom>
          <a:ln w="952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9D7CC7A-F3B0-4896-9131-0BA2D7FF1357}"/>
              </a:ext>
            </a:extLst>
          </p:cNvPr>
          <p:cNvCxnSpPr>
            <a:cxnSpLocks/>
          </p:cNvCxnSpPr>
          <p:nvPr/>
        </p:nvCxnSpPr>
        <p:spPr>
          <a:xfrm flipH="1">
            <a:off x="4637686" y="4387645"/>
            <a:ext cx="2992492" cy="0"/>
          </a:xfrm>
          <a:prstGeom prst="line">
            <a:avLst/>
          </a:prstGeom>
          <a:ln w="952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31565CC5-00A1-4180-8F04-547092F1FC49}"/>
              </a:ext>
            </a:extLst>
          </p:cNvPr>
          <p:cNvCxnSpPr>
            <a:cxnSpLocks/>
          </p:cNvCxnSpPr>
          <p:nvPr/>
        </p:nvCxnSpPr>
        <p:spPr>
          <a:xfrm>
            <a:off x="6139956" y="2845372"/>
            <a:ext cx="0" cy="103378"/>
          </a:xfrm>
          <a:prstGeom prst="line">
            <a:avLst/>
          </a:prstGeom>
          <a:ln w="1905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6C025F88-52E2-4786-A22D-0726367A9336}"/>
              </a:ext>
            </a:extLst>
          </p:cNvPr>
          <p:cNvCxnSpPr>
            <a:cxnSpLocks/>
          </p:cNvCxnSpPr>
          <p:nvPr/>
        </p:nvCxnSpPr>
        <p:spPr>
          <a:xfrm>
            <a:off x="5846035" y="4397132"/>
            <a:ext cx="0" cy="26424"/>
          </a:xfrm>
          <a:prstGeom prst="line">
            <a:avLst/>
          </a:prstGeom>
          <a:ln w="1905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9DB415BA-7E51-4A31-889E-1738883E50A4}"/>
              </a:ext>
            </a:extLst>
          </p:cNvPr>
          <p:cNvCxnSpPr>
            <a:cxnSpLocks/>
          </p:cNvCxnSpPr>
          <p:nvPr/>
        </p:nvCxnSpPr>
        <p:spPr>
          <a:xfrm flipV="1">
            <a:off x="5892708" y="4463137"/>
            <a:ext cx="237294" cy="2752"/>
          </a:xfrm>
          <a:prstGeom prst="line">
            <a:avLst/>
          </a:prstGeom>
          <a:ln w="19050">
            <a:solidFill>
              <a:srgbClr val="FF00FF"/>
            </a:solidFill>
            <a:prstDash val="sysDash"/>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BCC7657D-2E27-4479-9B4E-18EB19719DD5}"/>
              </a:ext>
            </a:extLst>
          </p:cNvPr>
          <p:cNvCxnSpPr>
            <a:cxnSpLocks/>
          </p:cNvCxnSpPr>
          <p:nvPr/>
        </p:nvCxnSpPr>
        <p:spPr>
          <a:xfrm>
            <a:off x="6133889" y="5195617"/>
            <a:ext cx="0" cy="1489134"/>
          </a:xfrm>
          <a:prstGeom prst="line">
            <a:avLst/>
          </a:prstGeom>
          <a:ln w="952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8EF3AADC-B09D-4E6A-832D-98C50B5CFEE4}"/>
              </a:ext>
            </a:extLst>
          </p:cNvPr>
          <p:cNvCxnSpPr>
            <a:cxnSpLocks/>
          </p:cNvCxnSpPr>
          <p:nvPr/>
        </p:nvCxnSpPr>
        <p:spPr>
          <a:xfrm flipH="1">
            <a:off x="4644755" y="5940184"/>
            <a:ext cx="2978268" cy="0"/>
          </a:xfrm>
          <a:prstGeom prst="line">
            <a:avLst/>
          </a:prstGeom>
          <a:ln w="952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B73CA929-7036-4282-B6B9-FBEDA12FBCA2}"/>
              </a:ext>
            </a:extLst>
          </p:cNvPr>
          <p:cNvCxnSpPr>
            <a:cxnSpLocks/>
          </p:cNvCxnSpPr>
          <p:nvPr/>
        </p:nvCxnSpPr>
        <p:spPr>
          <a:xfrm>
            <a:off x="5488162" y="5942713"/>
            <a:ext cx="0" cy="82374"/>
          </a:xfrm>
          <a:prstGeom prst="line">
            <a:avLst/>
          </a:prstGeom>
          <a:ln w="1905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4C93CCBC-4048-47AF-B426-11DC5B6CF55C}"/>
              </a:ext>
            </a:extLst>
          </p:cNvPr>
          <p:cNvCxnSpPr>
            <a:cxnSpLocks/>
          </p:cNvCxnSpPr>
          <p:nvPr/>
        </p:nvCxnSpPr>
        <p:spPr>
          <a:xfrm>
            <a:off x="5534835" y="6042394"/>
            <a:ext cx="599815" cy="0"/>
          </a:xfrm>
          <a:prstGeom prst="line">
            <a:avLst/>
          </a:prstGeom>
          <a:ln w="19050">
            <a:solidFill>
              <a:srgbClr val="FF00FF"/>
            </a:solidFill>
            <a:prstDash val="sysDash"/>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52E9974-98C2-4B0F-8BF1-34C39EB79E64}"/>
              </a:ext>
            </a:extLst>
          </p:cNvPr>
          <p:cNvCxnSpPr>
            <a:cxnSpLocks/>
          </p:cNvCxnSpPr>
          <p:nvPr/>
        </p:nvCxnSpPr>
        <p:spPr>
          <a:xfrm>
            <a:off x="9233997" y="2099965"/>
            <a:ext cx="0" cy="1496532"/>
          </a:xfrm>
          <a:prstGeom prst="line">
            <a:avLst/>
          </a:prstGeom>
          <a:ln w="952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36F1F9DC-0345-4E0A-A037-DB685C87E409}"/>
              </a:ext>
            </a:extLst>
          </p:cNvPr>
          <p:cNvCxnSpPr>
            <a:cxnSpLocks/>
          </p:cNvCxnSpPr>
          <p:nvPr/>
        </p:nvCxnSpPr>
        <p:spPr>
          <a:xfrm flipH="1" flipV="1">
            <a:off x="7723236" y="2833555"/>
            <a:ext cx="3007292" cy="14676"/>
          </a:xfrm>
          <a:prstGeom prst="line">
            <a:avLst/>
          </a:prstGeom>
          <a:ln w="952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56451C63-437F-4D9A-8AA4-FA7D6D382319}"/>
              </a:ext>
            </a:extLst>
          </p:cNvPr>
          <p:cNvCxnSpPr>
            <a:cxnSpLocks/>
          </p:cNvCxnSpPr>
          <p:nvPr/>
        </p:nvCxnSpPr>
        <p:spPr>
          <a:xfrm>
            <a:off x="9237574" y="3641740"/>
            <a:ext cx="0" cy="1494027"/>
          </a:xfrm>
          <a:prstGeom prst="line">
            <a:avLst/>
          </a:prstGeom>
          <a:ln w="952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4DBD17DC-CBB5-4435-8F42-38DF6CEC1385}"/>
              </a:ext>
            </a:extLst>
          </p:cNvPr>
          <p:cNvCxnSpPr>
            <a:cxnSpLocks/>
          </p:cNvCxnSpPr>
          <p:nvPr/>
        </p:nvCxnSpPr>
        <p:spPr>
          <a:xfrm flipH="1" flipV="1">
            <a:off x="7730311" y="4367730"/>
            <a:ext cx="3001290" cy="21024"/>
          </a:xfrm>
          <a:prstGeom prst="line">
            <a:avLst/>
          </a:prstGeom>
          <a:ln w="952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FB0A5B7C-A4C4-4F4E-AEBA-0EE94C0E30B9}"/>
              </a:ext>
            </a:extLst>
          </p:cNvPr>
          <p:cNvCxnSpPr>
            <a:cxnSpLocks/>
          </p:cNvCxnSpPr>
          <p:nvPr/>
        </p:nvCxnSpPr>
        <p:spPr>
          <a:xfrm>
            <a:off x="9237357" y="2840406"/>
            <a:ext cx="0" cy="59055"/>
          </a:xfrm>
          <a:prstGeom prst="line">
            <a:avLst/>
          </a:prstGeom>
          <a:ln w="1905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B649B82E-A0D4-489C-A613-5A72957FA686}"/>
              </a:ext>
            </a:extLst>
          </p:cNvPr>
          <p:cNvCxnSpPr>
            <a:cxnSpLocks/>
          </p:cNvCxnSpPr>
          <p:nvPr/>
        </p:nvCxnSpPr>
        <p:spPr>
          <a:xfrm>
            <a:off x="8942589" y="4373429"/>
            <a:ext cx="0" cy="26424"/>
          </a:xfrm>
          <a:prstGeom prst="line">
            <a:avLst/>
          </a:prstGeom>
          <a:ln w="1905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2DD7547-9093-408D-B6BF-A5BC8FCAD650}"/>
              </a:ext>
            </a:extLst>
          </p:cNvPr>
          <p:cNvCxnSpPr>
            <a:cxnSpLocks/>
          </p:cNvCxnSpPr>
          <p:nvPr/>
        </p:nvCxnSpPr>
        <p:spPr>
          <a:xfrm flipV="1">
            <a:off x="8989262" y="4439434"/>
            <a:ext cx="237294" cy="2752"/>
          </a:xfrm>
          <a:prstGeom prst="line">
            <a:avLst/>
          </a:prstGeom>
          <a:ln w="19050">
            <a:solidFill>
              <a:srgbClr val="FF00FF"/>
            </a:solidFill>
            <a:prstDash val="sysDash"/>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08CE2B23-0B66-4C2E-B404-48643FD9C6F2}"/>
              </a:ext>
            </a:extLst>
          </p:cNvPr>
          <p:cNvCxnSpPr>
            <a:cxnSpLocks/>
          </p:cNvCxnSpPr>
          <p:nvPr/>
        </p:nvCxnSpPr>
        <p:spPr>
          <a:xfrm>
            <a:off x="9238670" y="5197597"/>
            <a:ext cx="0" cy="1496442"/>
          </a:xfrm>
          <a:prstGeom prst="line">
            <a:avLst/>
          </a:prstGeom>
          <a:ln w="952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FDC1F5BD-561C-4DCF-BCD5-98406E37F33D}"/>
              </a:ext>
            </a:extLst>
          </p:cNvPr>
          <p:cNvCxnSpPr>
            <a:cxnSpLocks/>
          </p:cNvCxnSpPr>
          <p:nvPr/>
        </p:nvCxnSpPr>
        <p:spPr>
          <a:xfrm flipH="1">
            <a:off x="7742228" y="5945818"/>
            <a:ext cx="2992884" cy="0"/>
          </a:xfrm>
          <a:prstGeom prst="line">
            <a:avLst/>
          </a:prstGeom>
          <a:ln w="952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4D2EBCE3-1A3A-4DB3-9077-FDF445C56715}"/>
              </a:ext>
            </a:extLst>
          </p:cNvPr>
          <p:cNvCxnSpPr>
            <a:cxnSpLocks/>
          </p:cNvCxnSpPr>
          <p:nvPr/>
        </p:nvCxnSpPr>
        <p:spPr>
          <a:xfrm>
            <a:off x="8599258" y="5950251"/>
            <a:ext cx="0" cy="82374"/>
          </a:xfrm>
          <a:prstGeom prst="line">
            <a:avLst/>
          </a:prstGeom>
          <a:ln w="1905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57DEB051-100B-4204-8FA2-E47012465B52}"/>
              </a:ext>
            </a:extLst>
          </p:cNvPr>
          <p:cNvCxnSpPr>
            <a:cxnSpLocks/>
          </p:cNvCxnSpPr>
          <p:nvPr/>
        </p:nvCxnSpPr>
        <p:spPr>
          <a:xfrm>
            <a:off x="8645931" y="6049932"/>
            <a:ext cx="599815" cy="0"/>
          </a:xfrm>
          <a:prstGeom prst="line">
            <a:avLst/>
          </a:prstGeom>
          <a:ln w="19050">
            <a:solidFill>
              <a:srgbClr val="FF00FF"/>
            </a:solidFill>
            <a:prstDash val="sysDash"/>
          </a:ln>
        </p:spPr>
        <p:style>
          <a:lnRef idx="1">
            <a:schemeClr val="accent1"/>
          </a:lnRef>
          <a:fillRef idx="0">
            <a:schemeClr val="accent1"/>
          </a:fillRef>
          <a:effectRef idx="0">
            <a:schemeClr val="accent1"/>
          </a:effectRef>
          <a:fontRef idx="minor">
            <a:schemeClr val="tx1"/>
          </a:fontRef>
        </p:style>
      </p:cxnSp>
      <p:sp>
        <p:nvSpPr>
          <p:cNvPr id="143" name="Slide Number Placeholder 15">
            <a:extLst>
              <a:ext uri="{FF2B5EF4-FFF2-40B4-BE49-F238E27FC236}">
                <a16:creationId xmlns:a16="http://schemas.microsoft.com/office/drawing/2014/main" id="{F9E79273-35F4-48DC-8CCB-0CBCBD3AFE71}"/>
              </a:ext>
            </a:extLst>
          </p:cNvPr>
          <p:cNvSpPr>
            <a:spLocks noGrp="1"/>
          </p:cNvSpPr>
          <p:nvPr>
            <p:ph type="sldNum" sz="quarter" idx="12"/>
          </p:nvPr>
        </p:nvSpPr>
        <p:spPr/>
        <p:txBody>
          <a:bodyPr/>
          <a:lstStyle/>
          <a:p>
            <a:fld id="{D57F1E4F-1CFF-5643-939E-02111984F565}" type="slidenum">
              <a:rPr lang="en-US" smtClean="0"/>
              <a:t>33</a:t>
            </a:fld>
            <a:endParaRPr lang="en-US" dirty="0"/>
          </a:p>
        </p:txBody>
      </p:sp>
      <p:sp>
        <p:nvSpPr>
          <p:cNvPr id="148" name="Hexagon 147">
            <a:extLst>
              <a:ext uri="{FF2B5EF4-FFF2-40B4-BE49-F238E27FC236}">
                <a16:creationId xmlns:a16="http://schemas.microsoft.com/office/drawing/2014/main" id="{488830CA-CA5D-4EFB-A7B5-6C140571FC76}"/>
              </a:ext>
            </a:extLst>
          </p:cNvPr>
          <p:cNvSpPr/>
          <p:nvPr/>
        </p:nvSpPr>
        <p:spPr>
          <a:xfrm rot="20885393">
            <a:off x="9194054" y="2892409"/>
            <a:ext cx="89196" cy="82740"/>
          </a:xfrm>
          <a:prstGeom prst="hexagon">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Hexagon 149">
            <a:extLst>
              <a:ext uri="{FF2B5EF4-FFF2-40B4-BE49-F238E27FC236}">
                <a16:creationId xmlns:a16="http://schemas.microsoft.com/office/drawing/2014/main" id="{178A9A48-47BF-4195-A6BF-DC8335C5ADBF}"/>
              </a:ext>
            </a:extLst>
          </p:cNvPr>
          <p:cNvSpPr/>
          <p:nvPr/>
        </p:nvSpPr>
        <p:spPr>
          <a:xfrm rot="20885393">
            <a:off x="6076347" y="2891852"/>
            <a:ext cx="120163" cy="107201"/>
          </a:xfrm>
          <a:prstGeom prst="hexagon">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a:extLst>
              <a:ext uri="{FF2B5EF4-FFF2-40B4-BE49-F238E27FC236}">
                <a16:creationId xmlns:a16="http://schemas.microsoft.com/office/drawing/2014/main" id="{D1D27C0B-4B7F-455E-8529-2C7594270B8E}"/>
              </a:ext>
            </a:extLst>
          </p:cNvPr>
          <p:cNvSpPr/>
          <p:nvPr/>
        </p:nvSpPr>
        <p:spPr>
          <a:xfrm>
            <a:off x="2997130" y="2887133"/>
            <a:ext cx="105640" cy="104465"/>
          </a:xfrm>
          <a:prstGeom prst="ellipse">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Hexagon 157">
            <a:extLst>
              <a:ext uri="{FF2B5EF4-FFF2-40B4-BE49-F238E27FC236}">
                <a16:creationId xmlns:a16="http://schemas.microsoft.com/office/drawing/2014/main" id="{C428A951-32E4-45FA-BD25-87E0595F0771}"/>
              </a:ext>
            </a:extLst>
          </p:cNvPr>
          <p:cNvSpPr/>
          <p:nvPr/>
        </p:nvSpPr>
        <p:spPr>
          <a:xfrm rot="20885393">
            <a:off x="5778982" y="4430897"/>
            <a:ext cx="120163" cy="107201"/>
          </a:xfrm>
          <a:prstGeom prst="hexagon">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Hexagon 158">
            <a:extLst>
              <a:ext uri="{FF2B5EF4-FFF2-40B4-BE49-F238E27FC236}">
                <a16:creationId xmlns:a16="http://schemas.microsoft.com/office/drawing/2014/main" id="{26588E3C-C32C-4BF3-A1A6-F461900A3BF3}"/>
              </a:ext>
            </a:extLst>
          </p:cNvPr>
          <p:cNvSpPr/>
          <p:nvPr/>
        </p:nvSpPr>
        <p:spPr>
          <a:xfrm rot="20885393">
            <a:off x="5413032" y="5998417"/>
            <a:ext cx="120163" cy="107201"/>
          </a:xfrm>
          <a:prstGeom prst="hexagon">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Hexagon 160">
            <a:extLst>
              <a:ext uri="{FF2B5EF4-FFF2-40B4-BE49-F238E27FC236}">
                <a16:creationId xmlns:a16="http://schemas.microsoft.com/office/drawing/2014/main" id="{9B32EE9C-7180-4A1C-B2ED-D9089A105DE8}"/>
              </a:ext>
            </a:extLst>
          </p:cNvPr>
          <p:cNvSpPr/>
          <p:nvPr/>
        </p:nvSpPr>
        <p:spPr>
          <a:xfrm rot="20885393">
            <a:off x="8551267" y="6017330"/>
            <a:ext cx="89196" cy="82740"/>
          </a:xfrm>
          <a:prstGeom prst="hexagon">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Hexagon 161">
            <a:extLst>
              <a:ext uri="{FF2B5EF4-FFF2-40B4-BE49-F238E27FC236}">
                <a16:creationId xmlns:a16="http://schemas.microsoft.com/office/drawing/2014/main" id="{AB83AA72-C73D-4495-B7B2-3E603448FCE5}"/>
              </a:ext>
            </a:extLst>
          </p:cNvPr>
          <p:cNvSpPr/>
          <p:nvPr/>
        </p:nvSpPr>
        <p:spPr>
          <a:xfrm rot="20885393">
            <a:off x="8897991" y="4404153"/>
            <a:ext cx="89196" cy="82740"/>
          </a:xfrm>
          <a:prstGeom prst="hexagon">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extBox 162">
            <a:extLst>
              <a:ext uri="{FF2B5EF4-FFF2-40B4-BE49-F238E27FC236}">
                <a16:creationId xmlns:a16="http://schemas.microsoft.com/office/drawing/2014/main" id="{63E5CB3A-9167-4D53-843D-CEB97161EFCB}"/>
              </a:ext>
            </a:extLst>
          </p:cNvPr>
          <p:cNvSpPr txBox="1"/>
          <p:nvPr/>
        </p:nvSpPr>
        <p:spPr>
          <a:xfrm>
            <a:off x="2673792" y="1586551"/>
            <a:ext cx="2405743" cy="461665"/>
          </a:xfrm>
          <a:prstGeom prst="rect">
            <a:avLst/>
          </a:prstGeom>
          <a:noFill/>
        </p:spPr>
        <p:txBody>
          <a:bodyPr wrap="square" rtlCol="0">
            <a:spAutoFit/>
          </a:bodyPr>
          <a:lstStyle/>
          <a:p>
            <a:r>
              <a:rPr lang="en-US" sz="2400" b="1" dirty="0"/>
              <a:t>f#1.4</a:t>
            </a:r>
          </a:p>
        </p:txBody>
      </p:sp>
      <p:sp>
        <p:nvSpPr>
          <p:cNvPr id="164" name="TextBox 163">
            <a:extLst>
              <a:ext uri="{FF2B5EF4-FFF2-40B4-BE49-F238E27FC236}">
                <a16:creationId xmlns:a16="http://schemas.microsoft.com/office/drawing/2014/main" id="{E02E1C5B-332C-44DA-8F5E-F1C05322651A}"/>
              </a:ext>
            </a:extLst>
          </p:cNvPr>
          <p:cNvSpPr txBox="1"/>
          <p:nvPr/>
        </p:nvSpPr>
        <p:spPr>
          <a:xfrm>
            <a:off x="8887033" y="1509606"/>
            <a:ext cx="2405743" cy="461665"/>
          </a:xfrm>
          <a:prstGeom prst="rect">
            <a:avLst/>
          </a:prstGeom>
          <a:noFill/>
        </p:spPr>
        <p:txBody>
          <a:bodyPr wrap="square" rtlCol="0">
            <a:spAutoFit/>
          </a:bodyPr>
          <a:lstStyle/>
          <a:p>
            <a:r>
              <a:rPr lang="en-US" sz="2400" b="1" dirty="0"/>
              <a:t>f#16.0</a:t>
            </a:r>
          </a:p>
        </p:txBody>
      </p:sp>
      <p:sp>
        <p:nvSpPr>
          <p:cNvPr id="165" name="TextBox 164">
            <a:extLst>
              <a:ext uri="{FF2B5EF4-FFF2-40B4-BE49-F238E27FC236}">
                <a16:creationId xmlns:a16="http://schemas.microsoft.com/office/drawing/2014/main" id="{BBA81727-D8A8-41AD-82FE-D30CA4810CF0}"/>
              </a:ext>
            </a:extLst>
          </p:cNvPr>
          <p:cNvSpPr txBox="1"/>
          <p:nvPr/>
        </p:nvSpPr>
        <p:spPr>
          <a:xfrm>
            <a:off x="5596170" y="1563874"/>
            <a:ext cx="2405743" cy="461665"/>
          </a:xfrm>
          <a:prstGeom prst="rect">
            <a:avLst/>
          </a:prstGeom>
          <a:noFill/>
        </p:spPr>
        <p:txBody>
          <a:bodyPr wrap="square" rtlCol="0">
            <a:spAutoFit/>
          </a:bodyPr>
          <a:lstStyle/>
          <a:p>
            <a:r>
              <a:rPr lang="en-US" sz="2400" b="1" dirty="0"/>
              <a:t>f#4.0</a:t>
            </a:r>
          </a:p>
        </p:txBody>
      </p:sp>
      <p:sp>
        <p:nvSpPr>
          <p:cNvPr id="166" name="Oval 165">
            <a:extLst>
              <a:ext uri="{FF2B5EF4-FFF2-40B4-BE49-F238E27FC236}">
                <a16:creationId xmlns:a16="http://schemas.microsoft.com/office/drawing/2014/main" id="{24CCF94E-C0C2-4972-84FF-4D3844FCC95D}"/>
              </a:ext>
            </a:extLst>
          </p:cNvPr>
          <p:cNvSpPr/>
          <p:nvPr/>
        </p:nvSpPr>
        <p:spPr>
          <a:xfrm>
            <a:off x="2604511" y="469251"/>
            <a:ext cx="905949" cy="87833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Hexagon 166">
            <a:extLst>
              <a:ext uri="{FF2B5EF4-FFF2-40B4-BE49-F238E27FC236}">
                <a16:creationId xmlns:a16="http://schemas.microsoft.com/office/drawing/2014/main" id="{B89FEB94-E51B-42EC-9B34-4326280664A5}"/>
              </a:ext>
            </a:extLst>
          </p:cNvPr>
          <p:cNvSpPr/>
          <p:nvPr/>
        </p:nvSpPr>
        <p:spPr>
          <a:xfrm rot="20983024">
            <a:off x="9119273" y="745607"/>
            <a:ext cx="235593" cy="211165"/>
          </a:xfrm>
          <a:prstGeom prst="hexagon">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8" name="Straight Connector 167">
            <a:extLst>
              <a:ext uri="{FF2B5EF4-FFF2-40B4-BE49-F238E27FC236}">
                <a16:creationId xmlns:a16="http://schemas.microsoft.com/office/drawing/2014/main" id="{2794E0C5-CC0E-4723-87EF-6DA36EC1C9BE}"/>
              </a:ext>
            </a:extLst>
          </p:cNvPr>
          <p:cNvCxnSpPr>
            <a:cxnSpLocks/>
          </p:cNvCxnSpPr>
          <p:nvPr/>
        </p:nvCxnSpPr>
        <p:spPr>
          <a:xfrm>
            <a:off x="2849709" y="1300669"/>
            <a:ext cx="402285" cy="1789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A0A73400-6B58-4169-9BB1-0C18DC792C2F}"/>
              </a:ext>
            </a:extLst>
          </p:cNvPr>
          <p:cNvCxnSpPr>
            <a:cxnSpLocks/>
          </p:cNvCxnSpPr>
          <p:nvPr/>
        </p:nvCxnSpPr>
        <p:spPr>
          <a:xfrm flipV="1">
            <a:off x="3279477" y="1063906"/>
            <a:ext cx="361554" cy="2276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4B8E21A8-2B13-4A5B-A40B-EBAB7915A57C}"/>
              </a:ext>
            </a:extLst>
          </p:cNvPr>
          <p:cNvCxnSpPr>
            <a:cxnSpLocks/>
          </p:cNvCxnSpPr>
          <p:nvPr/>
        </p:nvCxnSpPr>
        <p:spPr>
          <a:xfrm>
            <a:off x="2855576" y="347524"/>
            <a:ext cx="399466" cy="1593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B31E0702-69F8-4469-B9F4-2908F394D178}"/>
              </a:ext>
            </a:extLst>
          </p:cNvPr>
          <p:cNvCxnSpPr>
            <a:cxnSpLocks/>
            <a:stCxn id="166" idx="6"/>
            <a:endCxn id="171" idx="7"/>
          </p:cNvCxnSpPr>
          <p:nvPr/>
        </p:nvCxnSpPr>
        <p:spPr>
          <a:xfrm flipH="1" flipV="1">
            <a:off x="3487864" y="483314"/>
            <a:ext cx="22596" cy="4251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05C7F3AD-6FC1-4402-BA58-ACB9DF4446BD}"/>
              </a:ext>
            </a:extLst>
          </p:cNvPr>
          <p:cNvCxnSpPr>
            <a:cxnSpLocks/>
            <a:stCxn id="167" idx="5"/>
          </p:cNvCxnSpPr>
          <p:nvPr/>
        </p:nvCxnSpPr>
        <p:spPr>
          <a:xfrm flipH="1" flipV="1">
            <a:off x="8968547" y="358219"/>
            <a:ext cx="313636" cy="3774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1974876B-87E5-4E3D-9AB2-F718D5408C56}"/>
              </a:ext>
            </a:extLst>
          </p:cNvPr>
          <p:cNvCxnSpPr>
            <a:cxnSpLocks/>
            <a:stCxn id="167" idx="4"/>
            <a:endCxn id="179" idx="2"/>
          </p:cNvCxnSpPr>
          <p:nvPr/>
        </p:nvCxnSpPr>
        <p:spPr>
          <a:xfrm flipH="1">
            <a:off x="8696412" y="758907"/>
            <a:ext cx="457849" cy="8119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EF7B396C-B58B-4EA8-BB0C-56BE844AB366}"/>
              </a:ext>
            </a:extLst>
          </p:cNvPr>
          <p:cNvCxnSpPr>
            <a:cxnSpLocks/>
            <a:stCxn id="167" idx="3"/>
          </p:cNvCxnSpPr>
          <p:nvPr/>
        </p:nvCxnSpPr>
        <p:spPr>
          <a:xfrm flipH="1">
            <a:off x="8999184" y="872218"/>
            <a:ext cx="121981" cy="4394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6C584EA4-6391-4D5F-B792-9BBBF42B0A98}"/>
              </a:ext>
            </a:extLst>
          </p:cNvPr>
          <p:cNvCxnSpPr>
            <a:cxnSpLocks/>
          </p:cNvCxnSpPr>
          <p:nvPr/>
        </p:nvCxnSpPr>
        <p:spPr>
          <a:xfrm>
            <a:off x="9193861" y="962870"/>
            <a:ext cx="281094" cy="36552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414E4411-8674-4BF8-B171-A88E4D7ABB50}"/>
              </a:ext>
            </a:extLst>
          </p:cNvPr>
          <p:cNvCxnSpPr>
            <a:cxnSpLocks/>
            <a:stCxn id="167" idx="1"/>
            <a:endCxn id="179" idx="6"/>
          </p:cNvCxnSpPr>
          <p:nvPr/>
        </p:nvCxnSpPr>
        <p:spPr>
          <a:xfrm flipV="1">
            <a:off x="9319878" y="840097"/>
            <a:ext cx="465754" cy="1033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8CC0E4B2-E8E7-4627-B4EB-2BF10426A8D7}"/>
              </a:ext>
            </a:extLst>
          </p:cNvPr>
          <p:cNvCxnSpPr>
            <a:cxnSpLocks/>
            <a:endCxn id="167" idx="0"/>
          </p:cNvCxnSpPr>
          <p:nvPr/>
        </p:nvCxnSpPr>
        <p:spPr>
          <a:xfrm flipH="1">
            <a:off x="9352974" y="380723"/>
            <a:ext cx="184844" cy="44943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80" name="Hexagon 179">
            <a:extLst>
              <a:ext uri="{FF2B5EF4-FFF2-40B4-BE49-F238E27FC236}">
                <a16:creationId xmlns:a16="http://schemas.microsoft.com/office/drawing/2014/main" id="{BD343ED7-31B5-41D6-A6FF-09D83743476B}"/>
              </a:ext>
            </a:extLst>
          </p:cNvPr>
          <p:cNvSpPr/>
          <p:nvPr/>
        </p:nvSpPr>
        <p:spPr>
          <a:xfrm rot="20398646">
            <a:off x="5789525" y="711537"/>
            <a:ext cx="389160" cy="346216"/>
          </a:xfrm>
          <a:prstGeom prst="hexagon">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1" name="Straight Connector 180">
            <a:extLst>
              <a:ext uri="{FF2B5EF4-FFF2-40B4-BE49-F238E27FC236}">
                <a16:creationId xmlns:a16="http://schemas.microsoft.com/office/drawing/2014/main" id="{0FE54335-13ED-4038-B306-145EBF5A9CC4}"/>
              </a:ext>
            </a:extLst>
          </p:cNvPr>
          <p:cNvCxnSpPr>
            <a:cxnSpLocks/>
            <a:stCxn id="180" idx="5"/>
          </p:cNvCxnSpPr>
          <p:nvPr/>
        </p:nvCxnSpPr>
        <p:spPr>
          <a:xfrm flipH="1" flipV="1">
            <a:off x="5751348" y="461889"/>
            <a:ext cx="274983" cy="2231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AABB4D04-9986-44BB-9DFA-1C6521AF23F5}"/>
              </a:ext>
            </a:extLst>
          </p:cNvPr>
          <p:cNvCxnSpPr>
            <a:cxnSpLocks/>
            <a:stCxn id="180" idx="4"/>
            <a:endCxn id="187" idx="2"/>
          </p:cNvCxnSpPr>
          <p:nvPr/>
        </p:nvCxnSpPr>
        <p:spPr>
          <a:xfrm flipH="1">
            <a:off x="5449557" y="758987"/>
            <a:ext cx="373781" cy="12565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52132DF9-D63C-41C0-919A-0BE3126CD84A}"/>
              </a:ext>
            </a:extLst>
          </p:cNvPr>
          <p:cNvCxnSpPr>
            <a:cxnSpLocks/>
            <a:stCxn id="180" idx="3"/>
          </p:cNvCxnSpPr>
          <p:nvPr/>
        </p:nvCxnSpPr>
        <p:spPr>
          <a:xfrm flipH="1">
            <a:off x="5751348" y="951267"/>
            <a:ext cx="49938" cy="4026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990C8421-C994-400B-80EF-0B5E8C390961}"/>
              </a:ext>
            </a:extLst>
          </p:cNvPr>
          <p:cNvCxnSpPr>
            <a:cxnSpLocks/>
            <a:stCxn id="180" idx="2"/>
          </p:cNvCxnSpPr>
          <p:nvPr/>
        </p:nvCxnSpPr>
        <p:spPr>
          <a:xfrm>
            <a:off x="5941879" y="1084277"/>
            <a:ext cx="310016" cy="25911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F73710D5-B7FB-41A8-A832-D77A478C2825}"/>
              </a:ext>
            </a:extLst>
          </p:cNvPr>
          <p:cNvCxnSpPr>
            <a:cxnSpLocks/>
            <a:stCxn id="180" idx="1"/>
            <a:endCxn id="187" idx="6"/>
          </p:cNvCxnSpPr>
          <p:nvPr/>
        </p:nvCxnSpPr>
        <p:spPr>
          <a:xfrm flipV="1">
            <a:off x="6144872" y="884645"/>
            <a:ext cx="393905" cy="12565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731021D2-3D6D-419B-9770-91155DCFF156}"/>
              </a:ext>
            </a:extLst>
          </p:cNvPr>
          <p:cNvCxnSpPr>
            <a:cxnSpLocks/>
            <a:endCxn id="180" idx="0"/>
          </p:cNvCxnSpPr>
          <p:nvPr/>
        </p:nvCxnSpPr>
        <p:spPr>
          <a:xfrm flipH="1">
            <a:off x="6166924" y="403717"/>
            <a:ext cx="42081" cy="4143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52C1DD02-0AD0-4862-A4F8-1AC78F2ECF32}"/>
              </a:ext>
            </a:extLst>
          </p:cNvPr>
          <p:cNvCxnSpPr>
            <a:cxnSpLocks/>
            <a:stCxn id="166" idx="1"/>
            <a:endCxn id="171" idx="2"/>
          </p:cNvCxnSpPr>
          <p:nvPr/>
        </p:nvCxnSpPr>
        <p:spPr>
          <a:xfrm flipH="1">
            <a:off x="2448838" y="597880"/>
            <a:ext cx="288346" cy="3105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218E9C93-578B-40DB-AA0F-D1197885DB20}"/>
              </a:ext>
            </a:extLst>
          </p:cNvPr>
          <p:cNvCxnSpPr>
            <a:cxnSpLocks/>
            <a:stCxn id="171" idx="3"/>
            <a:endCxn id="166" idx="2"/>
          </p:cNvCxnSpPr>
          <p:nvPr/>
        </p:nvCxnSpPr>
        <p:spPr>
          <a:xfrm flipH="1" flipV="1">
            <a:off x="2604511" y="908418"/>
            <a:ext cx="22596" cy="4251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7104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2"/>
                                        </p:tgtEl>
                                        <p:attrNameLst>
                                          <p:attrName>style.visibility</p:attrName>
                                        </p:attrNameLst>
                                      </p:cBhvr>
                                      <p:to>
                                        <p:strVal val="visible"/>
                                      </p:to>
                                    </p:set>
                                    <p:animEffect transition="in" filter="fade">
                                      <p:cBhvr>
                                        <p:cTn id="7" dur="500"/>
                                        <p:tgtEl>
                                          <p:spTgt spid="152"/>
                                        </p:tgtEl>
                                      </p:cBhvr>
                                    </p:animEffect>
                                  </p:childTnLst>
                                </p:cTn>
                              </p:par>
                              <p:par>
                                <p:cTn id="8" presetID="10" presetClass="entr" presetSubtype="0" fill="hold" nodeType="withEffect">
                                  <p:stCondLst>
                                    <p:cond delay="0"/>
                                  </p:stCondLst>
                                  <p:childTnLst>
                                    <p:set>
                                      <p:cBhvr>
                                        <p:cTn id="9" dur="1" fill="hold">
                                          <p:stCondLst>
                                            <p:cond delay="0"/>
                                          </p:stCondLst>
                                        </p:cTn>
                                        <p:tgtEl>
                                          <p:spTgt spid="64"/>
                                        </p:tgtEl>
                                        <p:attrNameLst>
                                          <p:attrName>style.visibility</p:attrName>
                                        </p:attrNameLst>
                                      </p:cBhvr>
                                      <p:to>
                                        <p:strVal val="visible"/>
                                      </p:to>
                                    </p:set>
                                    <p:animEffect transition="in" filter="fade">
                                      <p:cBhvr>
                                        <p:cTn id="10" dur="500"/>
                                        <p:tgtEl>
                                          <p:spTgt spid="64"/>
                                        </p:tgtEl>
                                      </p:cBhvr>
                                    </p:animEffect>
                                  </p:childTnLst>
                                </p:cTn>
                              </p:par>
                              <p:par>
                                <p:cTn id="11" presetID="10" presetClass="entr" presetSubtype="0" fill="hold" nodeType="withEffect">
                                  <p:stCondLst>
                                    <p:cond delay="0"/>
                                  </p:stCondLst>
                                  <p:childTnLst>
                                    <p:set>
                                      <p:cBhvr>
                                        <p:cTn id="12" dur="1" fill="hold">
                                          <p:stCondLst>
                                            <p:cond delay="0"/>
                                          </p:stCondLst>
                                        </p:cTn>
                                        <p:tgtEl>
                                          <p:spTgt spid="65"/>
                                        </p:tgtEl>
                                        <p:attrNameLst>
                                          <p:attrName>style.visibility</p:attrName>
                                        </p:attrNameLst>
                                      </p:cBhvr>
                                      <p:to>
                                        <p:strVal val="visible"/>
                                      </p:to>
                                    </p:set>
                                    <p:animEffect transition="in" filter="fade">
                                      <p:cBhvr>
                                        <p:cTn id="13" dur="500"/>
                                        <p:tgtEl>
                                          <p:spTgt spid="65"/>
                                        </p:tgtEl>
                                      </p:cBhvr>
                                    </p:animEffect>
                                  </p:childTnLst>
                                </p:cTn>
                              </p:par>
                              <p:par>
                                <p:cTn id="14" presetID="10" presetClass="entr" presetSubtype="0" fill="hold" nodeType="withEffect">
                                  <p:stCondLst>
                                    <p:cond delay="0"/>
                                  </p:stCondLst>
                                  <p:childTnLst>
                                    <p:set>
                                      <p:cBhvr>
                                        <p:cTn id="15" dur="1" fill="hold">
                                          <p:stCondLst>
                                            <p:cond delay="0"/>
                                          </p:stCondLst>
                                        </p:cTn>
                                        <p:tgtEl>
                                          <p:spTgt spid="68"/>
                                        </p:tgtEl>
                                        <p:attrNameLst>
                                          <p:attrName>style.visibility</p:attrName>
                                        </p:attrNameLst>
                                      </p:cBhvr>
                                      <p:to>
                                        <p:strVal val="visible"/>
                                      </p:to>
                                    </p:set>
                                    <p:animEffect transition="in" filter="fade">
                                      <p:cBhvr>
                                        <p:cTn id="16" dur="500"/>
                                        <p:tgtEl>
                                          <p:spTgt spid="6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2"/>
                                        </p:tgtEl>
                                        <p:attrNameLst>
                                          <p:attrName>style.visibility</p:attrName>
                                        </p:attrNameLst>
                                      </p:cBhvr>
                                      <p:to>
                                        <p:strVal val="visible"/>
                                      </p:to>
                                    </p:set>
                                    <p:animEffect transition="in" filter="fade">
                                      <p:cBhvr>
                                        <p:cTn id="19" dur="500"/>
                                        <p:tgtEl>
                                          <p:spTgt spid="6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fade">
                                      <p:cBhvr>
                                        <p:cTn id="22" dur="500"/>
                                        <p:tgtEl>
                                          <p:spTgt spid="63"/>
                                        </p:tgtEl>
                                      </p:cBhvr>
                                    </p:animEffect>
                                  </p:childTnLst>
                                </p:cTn>
                              </p:par>
                              <p:par>
                                <p:cTn id="23" presetID="10" presetClass="entr" presetSubtype="0" fill="hold" nodeType="withEffect">
                                  <p:stCondLst>
                                    <p:cond delay="0"/>
                                  </p:stCondLst>
                                  <p:childTnLst>
                                    <p:set>
                                      <p:cBhvr>
                                        <p:cTn id="24" dur="1" fill="hold">
                                          <p:stCondLst>
                                            <p:cond delay="0"/>
                                          </p:stCondLst>
                                        </p:cTn>
                                        <p:tgtEl>
                                          <p:spTgt spid="66"/>
                                        </p:tgtEl>
                                        <p:attrNameLst>
                                          <p:attrName>style.visibility</p:attrName>
                                        </p:attrNameLst>
                                      </p:cBhvr>
                                      <p:to>
                                        <p:strVal val="visible"/>
                                      </p:to>
                                    </p:set>
                                    <p:animEffect transition="in" filter="fade">
                                      <p:cBhvr>
                                        <p:cTn id="25" dur="500"/>
                                        <p:tgtEl>
                                          <p:spTgt spid="66"/>
                                        </p:tgtEl>
                                      </p:cBhvr>
                                    </p:animEffect>
                                  </p:childTnLst>
                                </p:cTn>
                              </p:par>
                              <p:par>
                                <p:cTn id="26" presetID="10" presetClass="entr" presetSubtype="0" fill="hold" nodeType="withEffect">
                                  <p:stCondLst>
                                    <p:cond delay="0"/>
                                  </p:stCondLst>
                                  <p:childTnLst>
                                    <p:set>
                                      <p:cBhvr>
                                        <p:cTn id="27" dur="1" fill="hold">
                                          <p:stCondLst>
                                            <p:cond delay="0"/>
                                          </p:stCondLst>
                                        </p:cTn>
                                        <p:tgtEl>
                                          <p:spTgt spid="67"/>
                                        </p:tgtEl>
                                        <p:attrNameLst>
                                          <p:attrName>style.visibility</p:attrName>
                                        </p:attrNameLst>
                                      </p:cBhvr>
                                      <p:to>
                                        <p:strVal val="visible"/>
                                      </p:to>
                                    </p:set>
                                    <p:animEffect transition="in" filter="fade">
                                      <p:cBhvr>
                                        <p:cTn id="28" dur="500"/>
                                        <p:tgtEl>
                                          <p:spTgt spid="67"/>
                                        </p:tgtEl>
                                      </p:cBhvr>
                                    </p:animEffect>
                                  </p:childTnLst>
                                </p:cTn>
                              </p:par>
                              <p:par>
                                <p:cTn id="29" presetID="10" presetClass="entr" presetSubtype="0" fill="hold" nodeType="withEffect">
                                  <p:stCondLst>
                                    <p:cond delay="0"/>
                                  </p:stCondLst>
                                  <p:childTnLst>
                                    <p:set>
                                      <p:cBhvr>
                                        <p:cTn id="30" dur="1" fill="hold">
                                          <p:stCondLst>
                                            <p:cond delay="0"/>
                                          </p:stCondLst>
                                        </p:cTn>
                                        <p:tgtEl>
                                          <p:spTgt spid="70"/>
                                        </p:tgtEl>
                                        <p:attrNameLst>
                                          <p:attrName>style.visibility</p:attrName>
                                        </p:attrNameLst>
                                      </p:cBhvr>
                                      <p:to>
                                        <p:strVal val="visible"/>
                                      </p:to>
                                    </p:set>
                                    <p:animEffect transition="in" filter="fade">
                                      <p:cBhvr>
                                        <p:cTn id="31" dur="500"/>
                                        <p:tgtEl>
                                          <p:spTgt spid="70"/>
                                        </p:tgtEl>
                                      </p:cBhvr>
                                    </p:animEffect>
                                  </p:childTnLst>
                                </p:cTn>
                              </p:par>
                              <p:par>
                                <p:cTn id="32" presetID="10" presetClass="entr" presetSubtype="0" fill="hold" nodeType="withEffect">
                                  <p:stCondLst>
                                    <p:cond delay="0"/>
                                  </p:stCondLst>
                                  <p:childTnLst>
                                    <p:set>
                                      <p:cBhvr>
                                        <p:cTn id="33" dur="1" fill="hold">
                                          <p:stCondLst>
                                            <p:cond delay="0"/>
                                          </p:stCondLst>
                                        </p:cTn>
                                        <p:tgtEl>
                                          <p:spTgt spid="71"/>
                                        </p:tgtEl>
                                        <p:attrNameLst>
                                          <p:attrName>style.visibility</p:attrName>
                                        </p:attrNameLst>
                                      </p:cBhvr>
                                      <p:to>
                                        <p:strVal val="visible"/>
                                      </p:to>
                                    </p:set>
                                    <p:animEffect transition="in" filter="fade">
                                      <p:cBhvr>
                                        <p:cTn id="34" dur="500"/>
                                        <p:tgtEl>
                                          <p:spTgt spid="71"/>
                                        </p:tgtEl>
                                      </p:cBhvr>
                                    </p:animEffect>
                                  </p:childTnLst>
                                </p:cTn>
                              </p:par>
                              <p:par>
                                <p:cTn id="35" presetID="10" presetClass="entr" presetSubtype="0" fill="hold" nodeType="withEffect">
                                  <p:stCondLst>
                                    <p:cond delay="0"/>
                                  </p:stCondLst>
                                  <p:childTnLst>
                                    <p:set>
                                      <p:cBhvr>
                                        <p:cTn id="36" dur="1" fill="hold">
                                          <p:stCondLst>
                                            <p:cond delay="0"/>
                                          </p:stCondLst>
                                        </p:cTn>
                                        <p:tgtEl>
                                          <p:spTgt spid="73"/>
                                        </p:tgtEl>
                                        <p:attrNameLst>
                                          <p:attrName>style.visibility</p:attrName>
                                        </p:attrNameLst>
                                      </p:cBhvr>
                                      <p:to>
                                        <p:strVal val="visible"/>
                                      </p:to>
                                    </p:set>
                                    <p:animEffect transition="in" filter="fade">
                                      <p:cBhvr>
                                        <p:cTn id="37" dur="500"/>
                                        <p:tgtEl>
                                          <p:spTgt spid="73"/>
                                        </p:tgtEl>
                                      </p:cBhvr>
                                    </p:animEffect>
                                  </p:childTnLst>
                                </p:cTn>
                              </p:par>
                              <p:par>
                                <p:cTn id="38" presetID="10" presetClass="entr" presetSubtype="0" fill="hold" nodeType="withEffect">
                                  <p:stCondLst>
                                    <p:cond delay="0"/>
                                  </p:stCondLst>
                                  <p:childTnLst>
                                    <p:set>
                                      <p:cBhvr>
                                        <p:cTn id="39" dur="1" fill="hold">
                                          <p:stCondLst>
                                            <p:cond delay="0"/>
                                          </p:stCondLst>
                                        </p:cTn>
                                        <p:tgtEl>
                                          <p:spTgt spid="75"/>
                                        </p:tgtEl>
                                        <p:attrNameLst>
                                          <p:attrName>style.visibility</p:attrName>
                                        </p:attrNameLst>
                                      </p:cBhvr>
                                      <p:to>
                                        <p:strVal val="visible"/>
                                      </p:to>
                                    </p:set>
                                    <p:animEffect transition="in" filter="fade">
                                      <p:cBhvr>
                                        <p:cTn id="40" dur="500"/>
                                        <p:tgtEl>
                                          <p:spTgt spid="75"/>
                                        </p:tgtEl>
                                      </p:cBhvr>
                                    </p:animEffect>
                                  </p:childTnLst>
                                </p:cTn>
                              </p:par>
                              <p:par>
                                <p:cTn id="41" presetID="10" presetClass="entr" presetSubtype="0" fill="hold" nodeType="withEffect">
                                  <p:stCondLst>
                                    <p:cond delay="0"/>
                                  </p:stCondLst>
                                  <p:childTnLst>
                                    <p:set>
                                      <p:cBhvr>
                                        <p:cTn id="42" dur="1" fill="hold">
                                          <p:stCondLst>
                                            <p:cond delay="0"/>
                                          </p:stCondLst>
                                        </p:cTn>
                                        <p:tgtEl>
                                          <p:spTgt spid="76"/>
                                        </p:tgtEl>
                                        <p:attrNameLst>
                                          <p:attrName>style.visibility</p:attrName>
                                        </p:attrNameLst>
                                      </p:cBhvr>
                                      <p:to>
                                        <p:strVal val="visible"/>
                                      </p:to>
                                    </p:set>
                                    <p:animEffect transition="in" filter="fade">
                                      <p:cBhvr>
                                        <p:cTn id="43" dur="500"/>
                                        <p:tgtEl>
                                          <p:spTgt spid="76"/>
                                        </p:tgtEl>
                                      </p:cBhvr>
                                    </p:animEffect>
                                  </p:childTnLst>
                                </p:cTn>
                              </p:par>
                              <p:par>
                                <p:cTn id="44" presetID="10" presetClass="entr" presetSubtype="0" fill="hold" nodeType="withEffect">
                                  <p:stCondLst>
                                    <p:cond delay="0"/>
                                  </p:stCondLst>
                                  <p:childTnLst>
                                    <p:set>
                                      <p:cBhvr>
                                        <p:cTn id="45" dur="1" fill="hold">
                                          <p:stCondLst>
                                            <p:cond delay="0"/>
                                          </p:stCondLst>
                                        </p:cTn>
                                        <p:tgtEl>
                                          <p:spTgt spid="118"/>
                                        </p:tgtEl>
                                        <p:attrNameLst>
                                          <p:attrName>style.visibility</p:attrName>
                                        </p:attrNameLst>
                                      </p:cBhvr>
                                      <p:to>
                                        <p:strVal val="visible"/>
                                      </p:to>
                                    </p:set>
                                    <p:animEffect transition="in" filter="fade">
                                      <p:cBhvr>
                                        <p:cTn id="46" dur="500"/>
                                        <p:tgtEl>
                                          <p:spTgt spid="118"/>
                                        </p:tgtEl>
                                      </p:cBhvr>
                                    </p:animEffect>
                                  </p:childTnLst>
                                </p:cTn>
                              </p:par>
                              <p:par>
                                <p:cTn id="47" presetID="10" presetClass="entr" presetSubtype="0" fill="hold" nodeType="withEffect">
                                  <p:stCondLst>
                                    <p:cond delay="0"/>
                                  </p:stCondLst>
                                  <p:childTnLst>
                                    <p:set>
                                      <p:cBhvr>
                                        <p:cTn id="48" dur="1" fill="hold">
                                          <p:stCondLst>
                                            <p:cond delay="0"/>
                                          </p:stCondLst>
                                        </p:cTn>
                                        <p:tgtEl>
                                          <p:spTgt spid="119"/>
                                        </p:tgtEl>
                                        <p:attrNameLst>
                                          <p:attrName>style.visibility</p:attrName>
                                        </p:attrNameLst>
                                      </p:cBhvr>
                                      <p:to>
                                        <p:strVal val="visible"/>
                                      </p:to>
                                    </p:set>
                                    <p:animEffect transition="in" filter="fade">
                                      <p:cBhvr>
                                        <p:cTn id="49" dur="500"/>
                                        <p:tgtEl>
                                          <p:spTgt spid="119"/>
                                        </p:tgtEl>
                                      </p:cBhvr>
                                    </p:animEffect>
                                  </p:childTnLst>
                                </p:cTn>
                              </p:par>
                              <p:par>
                                <p:cTn id="50" presetID="10" presetClass="entr" presetSubtype="0" fill="hold" nodeType="withEffect">
                                  <p:stCondLst>
                                    <p:cond delay="0"/>
                                  </p:stCondLst>
                                  <p:childTnLst>
                                    <p:set>
                                      <p:cBhvr>
                                        <p:cTn id="51" dur="1" fill="hold">
                                          <p:stCondLst>
                                            <p:cond delay="0"/>
                                          </p:stCondLst>
                                        </p:cTn>
                                        <p:tgtEl>
                                          <p:spTgt spid="121"/>
                                        </p:tgtEl>
                                        <p:attrNameLst>
                                          <p:attrName>style.visibility</p:attrName>
                                        </p:attrNameLst>
                                      </p:cBhvr>
                                      <p:to>
                                        <p:strVal val="visible"/>
                                      </p:to>
                                    </p:set>
                                    <p:animEffect transition="in" filter="fade">
                                      <p:cBhvr>
                                        <p:cTn id="52" dur="500"/>
                                        <p:tgtEl>
                                          <p:spTgt spid="121"/>
                                        </p:tgtEl>
                                      </p:cBhvr>
                                    </p:animEffect>
                                  </p:childTnLst>
                                </p:cTn>
                              </p:par>
                              <p:par>
                                <p:cTn id="53" presetID="10" presetClass="entr" presetSubtype="0" fill="hold" nodeType="withEffect">
                                  <p:stCondLst>
                                    <p:cond delay="0"/>
                                  </p:stCondLst>
                                  <p:childTnLst>
                                    <p:set>
                                      <p:cBhvr>
                                        <p:cTn id="54" dur="1" fill="hold">
                                          <p:stCondLst>
                                            <p:cond delay="0"/>
                                          </p:stCondLst>
                                        </p:cTn>
                                        <p:tgtEl>
                                          <p:spTgt spid="123"/>
                                        </p:tgtEl>
                                        <p:attrNameLst>
                                          <p:attrName>style.visibility</p:attrName>
                                        </p:attrNameLst>
                                      </p:cBhvr>
                                      <p:to>
                                        <p:strVal val="visible"/>
                                      </p:to>
                                    </p:set>
                                    <p:animEffect transition="in" filter="fade">
                                      <p:cBhvr>
                                        <p:cTn id="55" dur="500"/>
                                        <p:tgtEl>
                                          <p:spTgt spid="123"/>
                                        </p:tgtEl>
                                      </p:cBhvr>
                                    </p:animEffect>
                                  </p:childTnLst>
                                </p:cTn>
                              </p:par>
                              <p:par>
                                <p:cTn id="56" presetID="10" presetClass="entr" presetSubtype="0" fill="hold" nodeType="withEffect">
                                  <p:stCondLst>
                                    <p:cond delay="0"/>
                                  </p:stCondLst>
                                  <p:childTnLst>
                                    <p:set>
                                      <p:cBhvr>
                                        <p:cTn id="57" dur="1" fill="hold">
                                          <p:stCondLst>
                                            <p:cond delay="0"/>
                                          </p:stCondLst>
                                        </p:cTn>
                                        <p:tgtEl>
                                          <p:spTgt spid="124"/>
                                        </p:tgtEl>
                                        <p:attrNameLst>
                                          <p:attrName>style.visibility</p:attrName>
                                        </p:attrNameLst>
                                      </p:cBhvr>
                                      <p:to>
                                        <p:strVal val="visible"/>
                                      </p:to>
                                    </p:set>
                                    <p:animEffect transition="in" filter="fade">
                                      <p:cBhvr>
                                        <p:cTn id="58" dur="500"/>
                                        <p:tgtEl>
                                          <p:spTgt spid="124"/>
                                        </p:tgtEl>
                                      </p:cBhvr>
                                    </p:animEffect>
                                  </p:childTnLst>
                                </p:cTn>
                              </p:par>
                              <p:par>
                                <p:cTn id="59" presetID="10" presetClass="entr" presetSubtype="0" fill="hold" nodeType="withEffect">
                                  <p:stCondLst>
                                    <p:cond delay="0"/>
                                  </p:stCondLst>
                                  <p:childTnLst>
                                    <p:set>
                                      <p:cBhvr>
                                        <p:cTn id="60" dur="1" fill="hold">
                                          <p:stCondLst>
                                            <p:cond delay="0"/>
                                          </p:stCondLst>
                                        </p:cTn>
                                        <p:tgtEl>
                                          <p:spTgt spid="125"/>
                                        </p:tgtEl>
                                        <p:attrNameLst>
                                          <p:attrName>style.visibility</p:attrName>
                                        </p:attrNameLst>
                                      </p:cBhvr>
                                      <p:to>
                                        <p:strVal val="visible"/>
                                      </p:to>
                                    </p:set>
                                    <p:animEffect transition="in" filter="fade">
                                      <p:cBhvr>
                                        <p:cTn id="61" dur="500"/>
                                        <p:tgtEl>
                                          <p:spTgt spid="125"/>
                                        </p:tgtEl>
                                      </p:cBhvr>
                                    </p:animEffect>
                                  </p:childTnLst>
                                </p:cTn>
                              </p:par>
                              <p:par>
                                <p:cTn id="62" presetID="10" presetClass="entr" presetSubtype="0" fill="hold" nodeType="withEffect">
                                  <p:stCondLst>
                                    <p:cond delay="0"/>
                                  </p:stCondLst>
                                  <p:childTnLst>
                                    <p:set>
                                      <p:cBhvr>
                                        <p:cTn id="63" dur="1" fill="hold">
                                          <p:stCondLst>
                                            <p:cond delay="0"/>
                                          </p:stCondLst>
                                        </p:cTn>
                                        <p:tgtEl>
                                          <p:spTgt spid="126"/>
                                        </p:tgtEl>
                                        <p:attrNameLst>
                                          <p:attrName>style.visibility</p:attrName>
                                        </p:attrNameLst>
                                      </p:cBhvr>
                                      <p:to>
                                        <p:strVal val="visible"/>
                                      </p:to>
                                    </p:set>
                                    <p:animEffect transition="in" filter="fade">
                                      <p:cBhvr>
                                        <p:cTn id="64" dur="500"/>
                                        <p:tgtEl>
                                          <p:spTgt spid="126"/>
                                        </p:tgtEl>
                                      </p:cBhvr>
                                    </p:animEffect>
                                  </p:childTnLst>
                                </p:cTn>
                              </p:par>
                              <p:par>
                                <p:cTn id="65" presetID="10" presetClass="entr" presetSubtype="0" fill="hold" nodeType="withEffect">
                                  <p:stCondLst>
                                    <p:cond delay="0"/>
                                  </p:stCondLst>
                                  <p:childTnLst>
                                    <p:set>
                                      <p:cBhvr>
                                        <p:cTn id="66" dur="1" fill="hold">
                                          <p:stCondLst>
                                            <p:cond delay="0"/>
                                          </p:stCondLst>
                                        </p:cTn>
                                        <p:tgtEl>
                                          <p:spTgt spid="127"/>
                                        </p:tgtEl>
                                        <p:attrNameLst>
                                          <p:attrName>style.visibility</p:attrName>
                                        </p:attrNameLst>
                                      </p:cBhvr>
                                      <p:to>
                                        <p:strVal val="visible"/>
                                      </p:to>
                                    </p:set>
                                    <p:animEffect transition="in" filter="fade">
                                      <p:cBhvr>
                                        <p:cTn id="67" dur="500"/>
                                        <p:tgtEl>
                                          <p:spTgt spid="127"/>
                                        </p:tgtEl>
                                      </p:cBhvr>
                                    </p:animEffect>
                                  </p:childTnLst>
                                </p:cTn>
                              </p:par>
                              <p:par>
                                <p:cTn id="68" presetID="10" presetClass="entr" presetSubtype="0" fill="hold" nodeType="withEffect">
                                  <p:stCondLst>
                                    <p:cond delay="0"/>
                                  </p:stCondLst>
                                  <p:childTnLst>
                                    <p:set>
                                      <p:cBhvr>
                                        <p:cTn id="69" dur="1" fill="hold">
                                          <p:stCondLst>
                                            <p:cond delay="0"/>
                                          </p:stCondLst>
                                        </p:cTn>
                                        <p:tgtEl>
                                          <p:spTgt spid="128"/>
                                        </p:tgtEl>
                                        <p:attrNameLst>
                                          <p:attrName>style.visibility</p:attrName>
                                        </p:attrNameLst>
                                      </p:cBhvr>
                                      <p:to>
                                        <p:strVal val="visible"/>
                                      </p:to>
                                    </p:set>
                                    <p:animEffect transition="in" filter="fade">
                                      <p:cBhvr>
                                        <p:cTn id="70" dur="500"/>
                                        <p:tgtEl>
                                          <p:spTgt spid="128"/>
                                        </p:tgtEl>
                                      </p:cBhvr>
                                    </p:animEffect>
                                  </p:childTnLst>
                                </p:cTn>
                              </p:par>
                              <p:par>
                                <p:cTn id="71" presetID="10" presetClass="entr" presetSubtype="0" fill="hold" nodeType="withEffect">
                                  <p:stCondLst>
                                    <p:cond delay="0"/>
                                  </p:stCondLst>
                                  <p:childTnLst>
                                    <p:set>
                                      <p:cBhvr>
                                        <p:cTn id="72" dur="1" fill="hold">
                                          <p:stCondLst>
                                            <p:cond delay="0"/>
                                          </p:stCondLst>
                                        </p:cTn>
                                        <p:tgtEl>
                                          <p:spTgt spid="129"/>
                                        </p:tgtEl>
                                        <p:attrNameLst>
                                          <p:attrName>style.visibility</p:attrName>
                                        </p:attrNameLst>
                                      </p:cBhvr>
                                      <p:to>
                                        <p:strVal val="visible"/>
                                      </p:to>
                                    </p:set>
                                    <p:animEffect transition="in" filter="fade">
                                      <p:cBhvr>
                                        <p:cTn id="73" dur="500"/>
                                        <p:tgtEl>
                                          <p:spTgt spid="129"/>
                                        </p:tgtEl>
                                      </p:cBhvr>
                                    </p:animEffect>
                                  </p:childTnLst>
                                </p:cTn>
                              </p:par>
                              <p:par>
                                <p:cTn id="74" presetID="10" presetClass="entr" presetSubtype="0" fill="hold" nodeType="withEffect">
                                  <p:stCondLst>
                                    <p:cond delay="0"/>
                                  </p:stCondLst>
                                  <p:childTnLst>
                                    <p:set>
                                      <p:cBhvr>
                                        <p:cTn id="75" dur="1" fill="hold">
                                          <p:stCondLst>
                                            <p:cond delay="0"/>
                                          </p:stCondLst>
                                        </p:cTn>
                                        <p:tgtEl>
                                          <p:spTgt spid="130"/>
                                        </p:tgtEl>
                                        <p:attrNameLst>
                                          <p:attrName>style.visibility</p:attrName>
                                        </p:attrNameLst>
                                      </p:cBhvr>
                                      <p:to>
                                        <p:strVal val="visible"/>
                                      </p:to>
                                    </p:set>
                                    <p:animEffect transition="in" filter="fade">
                                      <p:cBhvr>
                                        <p:cTn id="76" dur="500"/>
                                        <p:tgtEl>
                                          <p:spTgt spid="130"/>
                                        </p:tgtEl>
                                      </p:cBhvr>
                                    </p:animEffect>
                                  </p:childTnLst>
                                </p:cTn>
                              </p:par>
                              <p:par>
                                <p:cTn id="77" presetID="10" presetClass="entr" presetSubtype="0" fill="hold" nodeType="withEffect">
                                  <p:stCondLst>
                                    <p:cond delay="0"/>
                                  </p:stCondLst>
                                  <p:childTnLst>
                                    <p:set>
                                      <p:cBhvr>
                                        <p:cTn id="78" dur="1" fill="hold">
                                          <p:stCondLst>
                                            <p:cond delay="0"/>
                                          </p:stCondLst>
                                        </p:cTn>
                                        <p:tgtEl>
                                          <p:spTgt spid="131"/>
                                        </p:tgtEl>
                                        <p:attrNameLst>
                                          <p:attrName>style.visibility</p:attrName>
                                        </p:attrNameLst>
                                      </p:cBhvr>
                                      <p:to>
                                        <p:strVal val="visible"/>
                                      </p:to>
                                    </p:set>
                                    <p:animEffect transition="in" filter="fade">
                                      <p:cBhvr>
                                        <p:cTn id="79" dur="500"/>
                                        <p:tgtEl>
                                          <p:spTgt spid="131"/>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50"/>
                                        </p:tgtEl>
                                        <p:attrNameLst>
                                          <p:attrName>style.visibility</p:attrName>
                                        </p:attrNameLst>
                                      </p:cBhvr>
                                      <p:to>
                                        <p:strVal val="visible"/>
                                      </p:to>
                                    </p:set>
                                    <p:animEffect transition="in" filter="fade">
                                      <p:cBhvr>
                                        <p:cTn id="82" dur="500"/>
                                        <p:tgtEl>
                                          <p:spTgt spid="150"/>
                                        </p:tgtEl>
                                      </p:cBhvr>
                                    </p:animEffect>
                                  </p:childTnLst>
                                </p:cTn>
                              </p:par>
                              <p:par>
                                <p:cTn id="83" presetID="10" presetClass="entr" presetSubtype="0" fill="hold" nodeType="withEffect">
                                  <p:stCondLst>
                                    <p:cond delay="0"/>
                                  </p:stCondLst>
                                  <p:childTnLst>
                                    <p:set>
                                      <p:cBhvr>
                                        <p:cTn id="84" dur="1" fill="hold">
                                          <p:stCondLst>
                                            <p:cond delay="0"/>
                                          </p:stCondLst>
                                        </p:cTn>
                                        <p:tgtEl>
                                          <p:spTgt spid="132"/>
                                        </p:tgtEl>
                                        <p:attrNameLst>
                                          <p:attrName>style.visibility</p:attrName>
                                        </p:attrNameLst>
                                      </p:cBhvr>
                                      <p:to>
                                        <p:strVal val="visible"/>
                                      </p:to>
                                    </p:set>
                                    <p:animEffect transition="in" filter="fade">
                                      <p:cBhvr>
                                        <p:cTn id="85" dur="500"/>
                                        <p:tgtEl>
                                          <p:spTgt spid="132"/>
                                        </p:tgtEl>
                                      </p:cBhvr>
                                    </p:animEffect>
                                  </p:childTnLst>
                                </p:cTn>
                              </p:par>
                              <p:par>
                                <p:cTn id="86" presetID="10" presetClass="entr" presetSubtype="0" fill="hold" nodeType="withEffect">
                                  <p:stCondLst>
                                    <p:cond delay="0"/>
                                  </p:stCondLst>
                                  <p:childTnLst>
                                    <p:set>
                                      <p:cBhvr>
                                        <p:cTn id="87" dur="1" fill="hold">
                                          <p:stCondLst>
                                            <p:cond delay="0"/>
                                          </p:stCondLst>
                                        </p:cTn>
                                        <p:tgtEl>
                                          <p:spTgt spid="133"/>
                                        </p:tgtEl>
                                        <p:attrNameLst>
                                          <p:attrName>style.visibility</p:attrName>
                                        </p:attrNameLst>
                                      </p:cBhvr>
                                      <p:to>
                                        <p:strVal val="visible"/>
                                      </p:to>
                                    </p:set>
                                    <p:animEffect transition="in" filter="fade">
                                      <p:cBhvr>
                                        <p:cTn id="88" dur="500"/>
                                        <p:tgtEl>
                                          <p:spTgt spid="133"/>
                                        </p:tgtEl>
                                      </p:cBhvr>
                                    </p:animEffect>
                                  </p:childTnLst>
                                </p:cTn>
                              </p:par>
                              <p:par>
                                <p:cTn id="89" presetID="10" presetClass="entr" presetSubtype="0" fill="hold" nodeType="withEffect">
                                  <p:stCondLst>
                                    <p:cond delay="0"/>
                                  </p:stCondLst>
                                  <p:childTnLst>
                                    <p:set>
                                      <p:cBhvr>
                                        <p:cTn id="90" dur="1" fill="hold">
                                          <p:stCondLst>
                                            <p:cond delay="0"/>
                                          </p:stCondLst>
                                        </p:cTn>
                                        <p:tgtEl>
                                          <p:spTgt spid="134"/>
                                        </p:tgtEl>
                                        <p:attrNameLst>
                                          <p:attrName>style.visibility</p:attrName>
                                        </p:attrNameLst>
                                      </p:cBhvr>
                                      <p:to>
                                        <p:strVal val="visible"/>
                                      </p:to>
                                    </p:set>
                                    <p:animEffect transition="in" filter="fade">
                                      <p:cBhvr>
                                        <p:cTn id="91" dur="500"/>
                                        <p:tgtEl>
                                          <p:spTgt spid="134"/>
                                        </p:tgtEl>
                                      </p:cBhvr>
                                    </p:animEffect>
                                  </p:childTnLst>
                                </p:cTn>
                              </p:par>
                              <p:par>
                                <p:cTn id="92" presetID="10" presetClass="entr" presetSubtype="0" fill="hold" nodeType="withEffect">
                                  <p:stCondLst>
                                    <p:cond delay="0"/>
                                  </p:stCondLst>
                                  <p:childTnLst>
                                    <p:set>
                                      <p:cBhvr>
                                        <p:cTn id="93" dur="1" fill="hold">
                                          <p:stCondLst>
                                            <p:cond delay="0"/>
                                          </p:stCondLst>
                                        </p:cTn>
                                        <p:tgtEl>
                                          <p:spTgt spid="135"/>
                                        </p:tgtEl>
                                        <p:attrNameLst>
                                          <p:attrName>style.visibility</p:attrName>
                                        </p:attrNameLst>
                                      </p:cBhvr>
                                      <p:to>
                                        <p:strVal val="visible"/>
                                      </p:to>
                                    </p:set>
                                    <p:animEffect transition="in" filter="fade">
                                      <p:cBhvr>
                                        <p:cTn id="94" dur="500"/>
                                        <p:tgtEl>
                                          <p:spTgt spid="135"/>
                                        </p:tgtEl>
                                      </p:cBhvr>
                                    </p:animEffect>
                                  </p:childTnLst>
                                </p:cTn>
                              </p:par>
                              <p:par>
                                <p:cTn id="95" presetID="10" presetClass="entr" presetSubtype="0" fill="hold" nodeType="withEffect">
                                  <p:stCondLst>
                                    <p:cond delay="0"/>
                                  </p:stCondLst>
                                  <p:childTnLst>
                                    <p:set>
                                      <p:cBhvr>
                                        <p:cTn id="96" dur="1" fill="hold">
                                          <p:stCondLst>
                                            <p:cond delay="0"/>
                                          </p:stCondLst>
                                        </p:cTn>
                                        <p:tgtEl>
                                          <p:spTgt spid="136"/>
                                        </p:tgtEl>
                                        <p:attrNameLst>
                                          <p:attrName>style.visibility</p:attrName>
                                        </p:attrNameLst>
                                      </p:cBhvr>
                                      <p:to>
                                        <p:strVal val="visible"/>
                                      </p:to>
                                    </p:set>
                                    <p:animEffect transition="in" filter="fade">
                                      <p:cBhvr>
                                        <p:cTn id="97" dur="500"/>
                                        <p:tgtEl>
                                          <p:spTgt spid="136"/>
                                        </p:tgtEl>
                                      </p:cBhvr>
                                    </p:animEffect>
                                  </p:childTnLst>
                                </p:cTn>
                              </p:par>
                              <p:par>
                                <p:cTn id="98" presetID="10" presetClass="entr" presetSubtype="0" fill="hold" nodeType="withEffect">
                                  <p:stCondLst>
                                    <p:cond delay="0"/>
                                  </p:stCondLst>
                                  <p:childTnLst>
                                    <p:set>
                                      <p:cBhvr>
                                        <p:cTn id="99" dur="1" fill="hold">
                                          <p:stCondLst>
                                            <p:cond delay="0"/>
                                          </p:stCondLst>
                                        </p:cTn>
                                        <p:tgtEl>
                                          <p:spTgt spid="137"/>
                                        </p:tgtEl>
                                        <p:attrNameLst>
                                          <p:attrName>style.visibility</p:attrName>
                                        </p:attrNameLst>
                                      </p:cBhvr>
                                      <p:to>
                                        <p:strVal val="visible"/>
                                      </p:to>
                                    </p:set>
                                    <p:animEffect transition="in" filter="fade">
                                      <p:cBhvr>
                                        <p:cTn id="100" dur="500"/>
                                        <p:tgtEl>
                                          <p:spTgt spid="137"/>
                                        </p:tgtEl>
                                      </p:cBhvr>
                                    </p:animEffect>
                                  </p:childTnLst>
                                </p:cTn>
                              </p:par>
                              <p:par>
                                <p:cTn id="101" presetID="10" presetClass="entr" presetSubtype="0" fill="hold" nodeType="withEffect">
                                  <p:stCondLst>
                                    <p:cond delay="0"/>
                                  </p:stCondLst>
                                  <p:childTnLst>
                                    <p:set>
                                      <p:cBhvr>
                                        <p:cTn id="102" dur="1" fill="hold">
                                          <p:stCondLst>
                                            <p:cond delay="0"/>
                                          </p:stCondLst>
                                        </p:cTn>
                                        <p:tgtEl>
                                          <p:spTgt spid="138"/>
                                        </p:tgtEl>
                                        <p:attrNameLst>
                                          <p:attrName>style.visibility</p:attrName>
                                        </p:attrNameLst>
                                      </p:cBhvr>
                                      <p:to>
                                        <p:strVal val="visible"/>
                                      </p:to>
                                    </p:set>
                                    <p:animEffect transition="in" filter="fade">
                                      <p:cBhvr>
                                        <p:cTn id="103" dur="500"/>
                                        <p:tgtEl>
                                          <p:spTgt spid="138"/>
                                        </p:tgtEl>
                                      </p:cBhvr>
                                    </p:animEffect>
                                  </p:childTnLst>
                                </p:cTn>
                              </p:par>
                              <p:par>
                                <p:cTn id="104" presetID="10" presetClass="entr" presetSubtype="0" fill="hold" nodeType="withEffect">
                                  <p:stCondLst>
                                    <p:cond delay="0"/>
                                  </p:stCondLst>
                                  <p:childTnLst>
                                    <p:set>
                                      <p:cBhvr>
                                        <p:cTn id="105" dur="1" fill="hold">
                                          <p:stCondLst>
                                            <p:cond delay="0"/>
                                          </p:stCondLst>
                                        </p:cTn>
                                        <p:tgtEl>
                                          <p:spTgt spid="139"/>
                                        </p:tgtEl>
                                        <p:attrNameLst>
                                          <p:attrName>style.visibility</p:attrName>
                                        </p:attrNameLst>
                                      </p:cBhvr>
                                      <p:to>
                                        <p:strVal val="visible"/>
                                      </p:to>
                                    </p:set>
                                    <p:animEffect transition="in" filter="fade">
                                      <p:cBhvr>
                                        <p:cTn id="106" dur="500"/>
                                        <p:tgtEl>
                                          <p:spTgt spid="139"/>
                                        </p:tgtEl>
                                      </p:cBhvr>
                                    </p:animEffect>
                                  </p:childTnLst>
                                </p:cTn>
                              </p:par>
                              <p:par>
                                <p:cTn id="107" presetID="10" presetClass="entr" presetSubtype="0" fill="hold" nodeType="withEffect">
                                  <p:stCondLst>
                                    <p:cond delay="0"/>
                                  </p:stCondLst>
                                  <p:childTnLst>
                                    <p:set>
                                      <p:cBhvr>
                                        <p:cTn id="108" dur="1" fill="hold">
                                          <p:stCondLst>
                                            <p:cond delay="0"/>
                                          </p:stCondLst>
                                        </p:cTn>
                                        <p:tgtEl>
                                          <p:spTgt spid="140"/>
                                        </p:tgtEl>
                                        <p:attrNameLst>
                                          <p:attrName>style.visibility</p:attrName>
                                        </p:attrNameLst>
                                      </p:cBhvr>
                                      <p:to>
                                        <p:strVal val="visible"/>
                                      </p:to>
                                    </p:set>
                                    <p:animEffect transition="in" filter="fade">
                                      <p:cBhvr>
                                        <p:cTn id="109" dur="500"/>
                                        <p:tgtEl>
                                          <p:spTgt spid="140"/>
                                        </p:tgtEl>
                                      </p:cBhvr>
                                    </p:animEffect>
                                  </p:childTnLst>
                                </p:cTn>
                              </p:par>
                              <p:par>
                                <p:cTn id="110" presetID="10" presetClass="entr" presetSubtype="0" fill="hold" nodeType="withEffect">
                                  <p:stCondLst>
                                    <p:cond delay="0"/>
                                  </p:stCondLst>
                                  <p:childTnLst>
                                    <p:set>
                                      <p:cBhvr>
                                        <p:cTn id="111" dur="1" fill="hold">
                                          <p:stCondLst>
                                            <p:cond delay="0"/>
                                          </p:stCondLst>
                                        </p:cTn>
                                        <p:tgtEl>
                                          <p:spTgt spid="141"/>
                                        </p:tgtEl>
                                        <p:attrNameLst>
                                          <p:attrName>style.visibility</p:attrName>
                                        </p:attrNameLst>
                                      </p:cBhvr>
                                      <p:to>
                                        <p:strVal val="visible"/>
                                      </p:to>
                                    </p:set>
                                    <p:animEffect transition="in" filter="fade">
                                      <p:cBhvr>
                                        <p:cTn id="112" dur="500"/>
                                        <p:tgtEl>
                                          <p:spTgt spid="141"/>
                                        </p:tgtEl>
                                      </p:cBhvr>
                                    </p:animEffect>
                                  </p:childTnLst>
                                </p:cTn>
                              </p:par>
                              <p:par>
                                <p:cTn id="113" presetID="10" presetClass="entr" presetSubtype="0" fill="hold" nodeType="withEffect">
                                  <p:stCondLst>
                                    <p:cond delay="0"/>
                                  </p:stCondLst>
                                  <p:childTnLst>
                                    <p:set>
                                      <p:cBhvr>
                                        <p:cTn id="114" dur="1" fill="hold">
                                          <p:stCondLst>
                                            <p:cond delay="0"/>
                                          </p:stCondLst>
                                        </p:cTn>
                                        <p:tgtEl>
                                          <p:spTgt spid="142"/>
                                        </p:tgtEl>
                                        <p:attrNameLst>
                                          <p:attrName>style.visibility</p:attrName>
                                        </p:attrNameLst>
                                      </p:cBhvr>
                                      <p:to>
                                        <p:strVal val="visible"/>
                                      </p:to>
                                    </p:set>
                                    <p:animEffect transition="in" filter="fade">
                                      <p:cBhvr>
                                        <p:cTn id="115" dur="500"/>
                                        <p:tgtEl>
                                          <p:spTgt spid="142"/>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148"/>
                                        </p:tgtEl>
                                        <p:attrNameLst>
                                          <p:attrName>style.visibility</p:attrName>
                                        </p:attrNameLst>
                                      </p:cBhvr>
                                      <p:to>
                                        <p:strVal val="visible"/>
                                      </p:to>
                                    </p:set>
                                    <p:animEffect transition="in" filter="fade">
                                      <p:cBhvr>
                                        <p:cTn id="118" dur="500"/>
                                        <p:tgtEl>
                                          <p:spTgt spid="148"/>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158"/>
                                        </p:tgtEl>
                                        <p:attrNameLst>
                                          <p:attrName>style.visibility</p:attrName>
                                        </p:attrNameLst>
                                      </p:cBhvr>
                                      <p:to>
                                        <p:strVal val="visible"/>
                                      </p:to>
                                    </p:set>
                                    <p:animEffect transition="in" filter="fade">
                                      <p:cBhvr>
                                        <p:cTn id="121" dur="500"/>
                                        <p:tgtEl>
                                          <p:spTgt spid="158"/>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159"/>
                                        </p:tgtEl>
                                        <p:attrNameLst>
                                          <p:attrName>style.visibility</p:attrName>
                                        </p:attrNameLst>
                                      </p:cBhvr>
                                      <p:to>
                                        <p:strVal val="visible"/>
                                      </p:to>
                                    </p:set>
                                    <p:animEffect transition="in" filter="fade">
                                      <p:cBhvr>
                                        <p:cTn id="124" dur="500"/>
                                        <p:tgtEl>
                                          <p:spTgt spid="159"/>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161"/>
                                        </p:tgtEl>
                                        <p:attrNameLst>
                                          <p:attrName>style.visibility</p:attrName>
                                        </p:attrNameLst>
                                      </p:cBhvr>
                                      <p:to>
                                        <p:strVal val="visible"/>
                                      </p:to>
                                    </p:set>
                                    <p:animEffect transition="in" filter="fade">
                                      <p:cBhvr>
                                        <p:cTn id="127" dur="500"/>
                                        <p:tgtEl>
                                          <p:spTgt spid="161"/>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162"/>
                                        </p:tgtEl>
                                        <p:attrNameLst>
                                          <p:attrName>style.visibility</p:attrName>
                                        </p:attrNameLst>
                                      </p:cBhvr>
                                      <p:to>
                                        <p:strVal val="visible"/>
                                      </p:to>
                                    </p:set>
                                    <p:animEffect transition="in" filter="fade">
                                      <p:cBhvr>
                                        <p:cTn id="130" dur="500"/>
                                        <p:tgtEl>
                                          <p:spTgt spid="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animBg="1"/>
      <p:bldP spid="148" grpId="0" animBg="1"/>
      <p:bldP spid="150" grpId="0" animBg="1"/>
      <p:bldP spid="152" grpId="0" animBg="1"/>
      <p:bldP spid="158" grpId="0" animBg="1"/>
      <p:bldP spid="159" grpId="0" animBg="1"/>
      <p:bldP spid="161" grpId="0" animBg="1"/>
      <p:bldP spid="16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F8D976B-C4CD-404A-A47A-F4B32E6A1F69}"/>
              </a:ext>
            </a:extLst>
          </p:cNvPr>
          <p:cNvPicPr>
            <a:picLocks noChangeAspect="1"/>
          </p:cNvPicPr>
          <p:nvPr/>
        </p:nvPicPr>
        <p:blipFill rotWithShape="1">
          <a:blip r:embed="rId3"/>
          <a:srcRect l="51041" r="27993" b="835"/>
          <a:stretch/>
        </p:blipFill>
        <p:spPr>
          <a:xfrm>
            <a:off x="4288411" y="1884363"/>
            <a:ext cx="2217261" cy="4990978"/>
          </a:xfrm>
          <a:prstGeom prst="rect">
            <a:avLst/>
          </a:prstGeom>
        </p:spPr>
      </p:pic>
      <p:pic>
        <p:nvPicPr>
          <p:cNvPr id="40" name="Picture 8">
            <a:extLst>
              <a:ext uri="{FF2B5EF4-FFF2-40B4-BE49-F238E27FC236}">
                <a16:creationId xmlns:a16="http://schemas.microsoft.com/office/drawing/2014/main" id="{7EC18DB7-6237-4786-AC2B-DBE1A97B68EF}"/>
              </a:ext>
            </a:extLst>
          </p:cNvPr>
          <p:cNvPicPr>
            <a:picLocks noChangeAspect="1"/>
          </p:cNvPicPr>
          <p:nvPr/>
        </p:nvPicPr>
        <p:blipFill rotWithShape="1">
          <a:blip r:embed="rId3"/>
          <a:srcRect l="8415" t="-907" r="68924" b="1742"/>
          <a:stretch/>
        </p:blipFill>
        <p:spPr>
          <a:xfrm>
            <a:off x="1622394" y="2000996"/>
            <a:ext cx="2284525" cy="4757712"/>
          </a:xfrm>
          <a:prstGeom prst="rect">
            <a:avLst/>
          </a:prstGeom>
        </p:spPr>
      </p:pic>
      <p:pic>
        <p:nvPicPr>
          <p:cNvPr id="45" name="Picture 44">
            <a:extLst>
              <a:ext uri="{FF2B5EF4-FFF2-40B4-BE49-F238E27FC236}">
                <a16:creationId xmlns:a16="http://schemas.microsoft.com/office/drawing/2014/main" id="{2CF88D18-165F-44EF-A798-1F09FD38B990}"/>
              </a:ext>
            </a:extLst>
          </p:cNvPr>
          <p:cNvPicPr>
            <a:picLocks noChangeAspect="1"/>
          </p:cNvPicPr>
          <p:nvPr/>
        </p:nvPicPr>
        <p:blipFill rotWithShape="1">
          <a:blip r:embed="rId3"/>
          <a:srcRect l="71819" t="-103" r="7215" b="938"/>
          <a:stretch/>
        </p:blipFill>
        <p:spPr>
          <a:xfrm>
            <a:off x="7123730" y="1953566"/>
            <a:ext cx="2217261" cy="4990978"/>
          </a:xfrm>
          <a:prstGeom prst="rect">
            <a:avLst/>
          </a:prstGeom>
        </p:spPr>
      </p:pic>
      <p:pic>
        <p:nvPicPr>
          <p:cNvPr id="38" name="תמונה 5">
            <a:extLst>
              <a:ext uri="{FF2B5EF4-FFF2-40B4-BE49-F238E27FC236}">
                <a16:creationId xmlns:a16="http://schemas.microsoft.com/office/drawing/2014/main" id="{73D2FAE1-476B-4FA7-B6EF-943E6483C3FB}"/>
              </a:ext>
            </a:extLst>
          </p:cNvPr>
          <p:cNvPicPr>
            <a:picLocks noChangeAspect="1"/>
          </p:cNvPicPr>
          <p:nvPr/>
        </p:nvPicPr>
        <p:blipFill rotWithShape="1">
          <a:blip r:embed="rId4"/>
          <a:srcRect l="37173" t="-9017" r="34380" b="9017"/>
          <a:stretch/>
        </p:blipFill>
        <p:spPr>
          <a:xfrm>
            <a:off x="4799635" y="898105"/>
            <a:ext cx="1493385" cy="1576985"/>
          </a:xfrm>
          <a:prstGeom prst="rect">
            <a:avLst/>
          </a:prstGeom>
        </p:spPr>
      </p:pic>
      <p:pic>
        <p:nvPicPr>
          <p:cNvPr id="39" name="תמונה 5">
            <a:extLst>
              <a:ext uri="{FF2B5EF4-FFF2-40B4-BE49-F238E27FC236}">
                <a16:creationId xmlns:a16="http://schemas.microsoft.com/office/drawing/2014/main" id="{69A94B73-8F59-4048-9360-24D00EB0909A}"/>
              </a:ext>
            </a:extLst>
          </p:cNvPr>
          <p:cNvPicPr>
            <a:picLocks noChangeAspect="1"/>
          </p:cNvPicPr>
          <p:nvPr/>
        </p:nvPicPr>
        <p:blipFill rotWithShape="1">
          <a:blip r:embed="rId4"/>
          <a:srcRect l="75721" t="-3988" r="-4168" b="3988"/>
          <a:stretch/>
        </p:blipFill>
        <p:spPr>
          <a:xfrm>
            <a:off x="7583796" y="982999"/>
            <a:ext cx="1493385" cy="1576985"/>
          </a:xfrm>
          <a:prstGeom prst="rect">
            <a:avLst/>
          </a:prstGeom>
        </p:spPr>
      </p:pic>
      <p:pic>
        <p:nvPicPr>
          <p:cNvPr id="6" name="תמונה 5"/>
          <p:cNvPicPr>
            <a:picLocks noChangeAspect="1"/>
          </p:cNvPicPr>
          <p:nvPr/>
        </p:nvPicPr>
        <p:blipFill rotWithShape="1">
          <a:blip r:embed="rId4"/>
          <a:srcRect r="71553"/>
          <a:stretch/>
        </p:blipFill>
        <p:spPr>
          <a:xfrm>
            <a:off x="2278658" y="1098249"/>
            <a:ext cx="1415609" cy="1494855"/>
          </a:xfrm>
          <a:prstGeom prst="rect">
            <a:avLst/>
          </a:prstGeom>
        </p:spPr>
      </p:pic>
      <p:sp>
        <p:nvSpPr>
          <p:cNvPr id="3" name="Slide Number Placeholder 2">
            <a:extLst>
              <a:ext uri="{FF2B5EF4-FFF2-40B4-BE49-F238E27FC236}">
                <a16:creationId xmlns:a16="http://schemas.microsoft.com/office/drawing/2014/main" id="{E822A03E-C0C0-47CD-B137-35DB9E909836}"/>
              </a:ext>
            </a:extLst>
          </p:cNvPr>
          <p:cNvSpPr>
            <a:spLocks noGrp="1"/>
          </p:cNvSpPr>
          <p:nvPr>
            <p:ph type="sldNum" sz="quarter" idx="12"/>
          </p:nvPr>
        </p:nvSpPr>
        <p:spPr/>
        <p:txBody>
          <a:bodyPr/>
          <a:lstStyle/>
          <a:p>
            <a:fld id="{D57F1E4F-1CFF-5643-939E-02111984F565}" type="slidenum">
              <a:rPr lang="en-US" smtClean="0"/>
              <a:t>34</a:t>
            </a:fld>
            <a:endParaRPr lang="en-US" dirty="0"/>
          </a:p>
        </p:txBody>
      </p:sp>
      <p:sp>
        <p:nvSpPr>
          <p:cNvPr id="37" name="Title 1">
            <a:extLst>
              <a:ext uri="{FF2B5EF4-FFF2-40B4-BE49-F238E27FC236}">
                <a16:creationId xmlns:a16="http://schemas.microsoft.com/office/drawing/2014/main" id="{2BE25356-20D8-4647-B5F7-56AEEBE50FC2}"/>
              </a:ext>
            </a:extLst>
          </p:cNvPr>
          <p:cNvSpPr txBox="1">
            <a:spLocks/>
          </p:cNvSpPr>
          <p:nvPr/>
        </p:nvSpPr>
        <p:spPr>
          <a:xfrm>
            <a:off x="141709" y="7837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Contamination</a:t>
            </a:r>
            <a:endParaRPr lang="he-IL" b="1" dirty="0"/>
          </a:p>
        </p:txBody>
      </p:sp>
      <p:cxnSp>
        <p:nvCxnSpPr>
          <p:cNvPr id="65" name="Straight Arrow Connector 112">
            <a:extLst>
              <a:ext uri="{FF2B5EF4-FFF2-40B4-BE49-F238E27FC236}">
                <a16:creationId xmlns:a16="http://schemas.microsoft.com/office/drawing/2014/main" id="{DE6C926C-5E71-48D5-97EE-C929551832CD}"/>
              </a:ext>
            </a:extLst>
          </p:cNvPr>
          <p:cNvCxnSpPr>
            <a:cxnSpLocks/>
            <a:stCxn id="69" idx="2"/>
          </p:cNvCxnSpPr>
          <p:nvPr/>
        </p:nvCxnSpPr>
        <p:spPr>
          <a:xfrm flipV="1">
            <a:off x="454958" y="5341716"/>
            <a:ext cx="0" cy="100248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151">
            <a:extLst>
              <a:ext uri="{FF2B5EF4-FFF2-40B4-BE49-F238E27FC236}">
                <a16:creationId xmlns:a16="http://schemas.microsoft.com/office/drawing/2014/main" id="{CF5D2A7C-D93F-47F2-8130-B0CEA77F7732}"/>
              </a:ext>
            </a:extLst>
          </p:cNvPr>
          <p:cNvCxnSpPr>
            <a:cxnSpLocks/>
            <a:stCxn id="70" idx="3"/>
            <a:endCxn id="71" idx="2"/>
          </p:cNvCxnSpPr>
          <p:nvPr/>
        </p:nvCxnSpPr>
        <p:spPr>
          <a:xfrm flipV="1">
            <a:off x="456246" y="5398414"/>
            <a:ext cx="735429" cy="464324"/>
          </a:xfrm>
          <a:prstGeom prst="straightConnector1">
            <a:avLst/>
          </a:prstGeom>
          <a:ln w="28575">
            <a:solidFill>
              <a:srgbClr val="92D05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E8875A49-2FAA-48CF-95B3-D35EDF5CFE8C}"/>
              </a:ext>
            </a:extLst>
          </p:cNvPr>
          <p:cNvSpPr txBox="1"/>
          <p:nvPr/>
        </p:nvSpPr>
        <p:spPr>
          <a:xfrm>
            <a:off x="485062" y="5149509"/>
            <a:ext cx="815538" cy="369332"/>
          </a:xfrm>
          <a:prstGeom prst="rect">
            <a:avLst/>
          </a:prstGeom>
          <a:noFill/>
        </p:spPr>
        <p:txBody>
          <a:bodyPr wrap="square" rtlCol="0">
            <a:spAutoFit/>
          </a:bodyPr>
          <a:lstStyle/>
          <a:p>
            <a:r>
              <a:rPr lang="en-US" b="1" dirty="0"/>
              <a:t>z</a:t>
            </a:r>
          </a:p>
        </p:txBody>
      </p:sp>
      <p:sp>
        <p:nvSpPr>
          <p:cNvPr id="69" name="מלבן 32">
            <a:extLst>
              <a:ext uri="{FF2B5EF4-FFF2-40B4-BE49-F238E27FC236}">
                <a16:creationId xmlns:a16="http://schemas.microsoft.com/office/drawing/2014/main" id="{771196B9-7B27-4FA2-8328-EBC7E8463010}"/>
              </a:ext>
            </a:extLst>
          </p:cNvPr>
          <p:cNvSpPr/>
          <p:nvPr/>
        </p:nvSpPr>
        <p:spPr>
          <a:xfrm>
            <a:off x="270192" y="6052018"/>
            <a:ext cx="369531" cy="292186"/>
          </a:xfrm>
          <a:prstGeom prst="rect">
            <a:avLst/>
          </a:prstGeom>
          <a:solidFill>
            <a:schemeClr val="tx1">
              <a:lumMod val="9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0" name="משולש שווה-שוקיים 33">
            <a:extLst>
              <a:ext uri="{FF2B5EF4-FFF2-40B4-BE49-F238E27FC236}">
                <a16:creationId xmlns:a16="http://schemas.microsoft.com/office/drawing/2014/main" id="{E73F5E48-544B-4526-96A8-179AA720D3F6}"/>
              </a:ext>
            </a:extLst>
          </p:cNvPr>
          <p:cNvSpPr/>
          <p:nvPr/>
        </p:nvSpPr>
        <p:spPr>
          <a:xfrm rot="10839436">
            <a:off x="300832" y="5862731"/>
            <a:ext cx="308253" cy="224484"/>
          </a:xfrm>
          <a:prstGeom prst="triangle">
            <a:avLst/>
          </a:prstGeom>
          <a:solidFill>
            <a:schemeClr val="tx2">
              <a:lumMod val="75000"/>
            </a:schemeClr>
          </a:solid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1" name="שמש 34">
            <a:extLst>
              <a:ext uri="{FF2B5EF4-FFF2-40B4-BE49-F238E27FC236}">
                <a16:creationId xmlns:a16="http://schemas.microsoft.com/office/drawing/2014/main" id="{A1B8BBC1-59BE-4279-9D0D-8B82879406C3}"/>
              </a:ext>
            </a:extLst>
          </p:cNvPr>
          <p:cNvSpPr/>
          <p:nvPr/>
        </p:nvSpPr>
        <p:spPr>
          <a:xfrm>
            <a:off x="1048002" y="5103081"/>
            <a:ext cx="287346" cy="295333"/>
          </a:xfrm>
          <a:prstGeom prst="sun">
            <a:avLst/>
          </a:prstGeom>
          <a:solidFill>
            <a:schemeClr val="accent4">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2" name="TextBox 71">
            <a:extLst>
              <a:ext uri="{FF2B5EF4-FFF2-40B4-BE49-F238E27FC236}">
                <a16:creationId xmlns:a16="http://schemas.microsoft.com/office/drawing/2014/main" id="{E535B8CE-9BD4-49D3-BAE5-9F842B7A3C73}"/>
              </a:ext>
            </a:extLst>
          </p:cNvPr>
          <p:cNvSpPr txBox="1"/>
          <p:nvPr/>
        </p:nvSpPr>
        <p:spPr>
          <a:xfrm>
            <a:off x="286719" y="6315419"/>
            <a:ext cx="933955" cy="369332"/>
          </a:xfrm>
          <a:prstGeom prst="rect">
            <a:avLst/>
          </a:prstGeom>
          <a:noFill/>
        </p:spPr>
        <p:txBody>
          <a:bodyPr wrap="square" rtlCol="0">
            <a:spAutoFit/>
          </a:bodyPr>
          <a:lstStyle/>
          <a:p>
            <a:r>
              <a:rPr lang="en-US" b="1" dirty="0"/>
              <a:t>o</a:t>
            </a:r>
          </a:p>
        </p:txBody>
      </p:sp>
      <p:cxnSp>
        <p:nvCxnSpPr>
          <p:cNvPr id="73" name="Straight Arrow Connector 151">
            <a:extLst>
              <a:ext uri="{FF2B5EF4-FFF2-40B4-BE49-F238E27FC236}">
                <a16:creationId xmlns:a16="http://schemas.microsoft.com/office/drawing/2014/main" id="{69E27504-0D2E-4C33-9EEC-8876144BA83B}"/>
              </a:ext>
            </a:extLst>
          </p:cNvPr>
          <p:cNvCxnSpPr>
            <a:cxnSpLocks/>
            <a:stCxn id="75" idx="3"/>
            <a:endCxn id="76" idx="2"/>
          </p:cNvCxnSpPr>
          <p:nvPr/>
        </p:nvCxnSpPr>
        <p:spPr>
          <a:xfrm flipV="1">
            <a:off x="501424" y="3792292"/>
            <a:ext cx="451600" cy="562408"/>
          </a:xfrm>
          <a:prstGeom prst="straightConnector1">
            <a:avLst/>
          </a:prstGeom>
          <a:ln w="28575">
            <a:solidFill>
              <a:srgbClr val="92D05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74" name="מלבן 32">
            <a:extLst>
              <a:ext uri="{FF2B5EF4-FFF2-40B4-BE49-F238E27FC236}">
                <a16:creationId xmlns:a16="http://schemas.microsoft.com/office/drawing/2014/main" id="{537DAACE-5D5B-4F9B-85F7-4FA9B1261357}"/>
              </a:ext>
            </a:extLst>
          </p:cNvPr>
          <p:cNvSpPr/>
          <p:nvPr/>
        </p:nvSpPr>
        <p:spPr>
          <a:xfrm>
            <a:off x="304392" y="4547386"/>
            <a:ext cx="369531" cy="292186"/>
          </a:xfrm>
          <a:prstGeom prst="rect">
            <a:avLst/>
          </a:prstGeom>
          <a:solidFill>
            <a:schemeClr val="tx1">
              <a:lumMod val="9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6" name="שמש 34">
            <a:extLst>
              <a:ext uri="{FF2B5EF4-FFF2-40B4-BE49-F238E27FC236}">
                <a16:creationId xmlns:a16="http://schemas.microsoft.com/office/drawing/2014/main" id="{DCCA1AAC-5255-4CEB-B972-607C31857EC1}"/>
              </a:ext>
            </a:extLst>
          </p:cNvPr>
          <p:cNvSpPr/>
          <p:nvPr/>
        </p:nvSpPr>
        <p:spPr>
          <a:xfrm>
            <a:off x="809351" y="3506966"/>
            <a:ext cx="287346" cy="285326"/>
          </a:xfrm>
          <a:prstGeom prst="sun">
            <a:avLst/>
          </a:prstGeom>
          <a:solidFill>
            <a:schemeClr val="accent4">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7" name="TextBox 76">
            <a:extLst>
              <a:ext uri="{FF2B5EF4-FFF2-40B4-BE49-F238E27FC236}">
                <a16:creationId xmlns:a16="http://schemas.microsoft.com/office/drawing/2014/main" id="{8753F3AE-1637-48F6-B840-2DD378A0D4A2}"/>
              </a:ext>
            </a:extLst>
          </p:cNvPr>
          <p:cNvSpPr txBox="1"/>
          <p:nvPr/>
        </p:nvSpPr>
        <p:spPr>
          <a:xfrm>
            <a:off x="331897" y="4807381"/>
            <a:ext cx="933955" cy="369332"/>
          </a:xfrm>
          <a:prstGeom prst="rect">
            <a:avLst/>
          </a:prstGeom>
          <a:noFill/>
        </p:spPr>
        <p:txBody>
          <a:bodyPr wrap="square" rtlCol="0">
            <a:spAutoFit/>
          </a:bodyPr>
          <a:lstStyle/>
          <a:p>
            <a:r>
              <a:rPr lang="en-US" b="1" dirty="0"/>
              <a:t>o</a:t>
            </a:r>
          </a:p>
        </p:txBody>
      </p:sp>
      <p:cxnSp>
        <p:nvCxnSpPr>
          <p:cNvPr id="78" name="Straight Arrow Connector 112">
            <a:extLst>
              <a:ext uri="{FF2B5EF4-FFF2-40B4-BE49-F238E27FC236}">
                <a16:creationId xmlns:a16="http://schemas.microsoft.com/office/drawing/2014/main" id="{59634251-5F23-4386-9110-AB0413A35FBB}"/>
              </a:ext>
            </a:extLst>
          </p:cNvPr>
          <p:cNvCxnSpPr>
            <a:cxnSpLocks/>
          </p:cNvCxnSpPr>
          <p:nvPr/>
        </p:nvCxnSpPr>
        <p:spPr>
          <a:xfrm flipV="1">
            <a:off x="493916" y="3822168"/>
            <a:ext cx="19680" cy="99775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7F4AA548-F750-46E3-ACDF-DC4DE586BA82}"/>
              </a:ext>
            </a:extLst>
          </p:cNvPr>
          <p:cNvSpPr txBox="1"/>
          <p:nvPr/>
        </p:nvSpPr>
        <p:spPr>
          <a:xfrm>
            <a:off x="503261" y="3627748"/>
            <a:ext cx="199860" cy="369332"/>
          </a:xfrm>
          <a:prstGeom prst="rect">
            <a:avLst/>
          </a:prstGeom>
          <a:noFill/>
        </p:spPr>
        <p:txBody>
          <a:bodyPr wrap="square" rtlCol="0">
            <a:spAutoFit/>
          </a:bodyPr>
          <a:lstStyle/>
          <a:p>
            <a:r>
              <a:rPr lang="en-US" b="1" dirty="0"/>
              <a:t>z</a:t>
            </a:r>
          </a:p>
        </p:txBody>
      </p:sp>
      <p:cxnSp>
        <p:nvCxnSpPr>
          <p:cNvPr id="80" name="Straight Arrow Connector 151">
            <a:extLst>
              <a:ext uri="{FF2B5EF4-FFF2-40B4-BE49-F238E27FC236}">
                <a16:creationId xmlns:a16="http://schemas.microsoft.com/office/drawing/2014/main" id="{63D918C4-F6C8-4BD8-9488-8D00FE926AC6}"/>
              </a:ext>
            </a:extLst>
          </p:cNvPr>
          <p:cNvCxnSpPr>
            <a:cxnSpLocks/>
            <a:stCxn id="82" idx="3"/>
            <a:endCxn id="83" idx="2"/>
          </p:cNvCxnSpPr>
          <p:nvPr/>
        </p:nvCxnSpPr>
        <p:spPr>
          <a:xfrm flipV="1">
            <a:off x="523931" y="1848729"/>
            <a:ext cx="17703" cy="916820"/>
          </a:xfrm>
          <a:prstGeom prst="straightConnector1">
            <a:avLst/>
          </a:prstGeom>
          <a:ln w="28575">
            <a:solidFill>
              <a:srgbClr val="92D05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81" name="מלבן 32">
            <a:extLst>
              <a:ext uri="{FF2B5EF4-FFF2-40B4-BE49-F238E27FC236}">
                <a16:creationId xmlns:a16="http://schemas.microsoft.com/office/drawing/2014/main" id="{97256FE5-9CF6-4A1A-88FC-B3A79A716255}"/>
              </a:ext>
            </a:extLst>
          </p:cNvPr>
          <p:cNvSpPr/>
          <p:nvPr/>
        </p:nvSpPr>
        <p:spPr>
          <a:xfrm>
            <a:off x="326899" y="2958235"/>
            <a:ext cx="369531" cy="292186"/>
          </a:xfrm>
          <a:prstGeom prst="rect">
            <a:avLst/>
          </a:prstGeom>
          <a:solidFill>
            <a:schemeClr val="tx1">
              <a:lumMod val="9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3" name="שמש 34">
            <a:extLst>
              <a:ext uri="{FF2B5EF4-FFF2-40B4-BE49-F238E27FC236}">
                <a16:creationId xmlns:a16="http://schemas.microsoft.com/office/drawing/2014/main" id="{D7FB216E-4423-4447-A1E2-04029FB299C8}"/>
              </a:ext>
            </a:extLst>
          </p:cNvPr>
          <p:cNvSpPr/>
          <p:nvPr/>
        </p:nvSpPr>
        <p:spPr>
          <a:xfrm>
            <a:off x="397961" y="1563403"/>
            <a:ext cx="287346" cy="285326"/>
          </a:xfrm>
          <a:prstGeom prst="sun">
            <a:avLst/>
          </a:prstGeom>
          <a:solidFill>
            <a:schemeClr val="accent4">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4" name="TextBox 83">
            <a:extLst>
              <a:ext uri="{FF2B5EF4-FFF2-40B4-BE49-F238E27FC236}">
                <a16:creationId xmlns:a16="http://schemas.microsoft.com/office/drawing/2014/main" id="{81549F62-B0BF-48AA-A062-53AC6B11A083}"/>
              </a:ext>
            </a:extLst>
          </p:cNvPr>
          <p:cNvSpPr txBox="1"/>
          <p:nvPr/>
        </p:nvSpPr>
        <p:spPr>
          <a:xfrm>
            <a:off x="354404" y="3218230"/>
            <a:ext cx="933955" cy="369332"/>
          </a:xfrm>
          <a:prstGeom prst="rect">
            <a:avLst/>
          </a:prstGeom>
          <a:noFill/>
        </p:spPr>
        <p:txBody>
          <a:bodyPr wrap="square" rtlCol="0">
            <a:spAutoFit/>
          </a:bodyPr>
          <a:lstStyle/>
          <a:p>
            <a:r>
              <a:rPr lang="en-US" b="1" dirty="0"/>
              <a:t>o</a:t>
            </a:r>
          </a:p>
        </p:txBody>
      </p:sp>
      <p:cxnSp>
        <p:nvCxnSpPr>
          <p:cNvPr id="85" name="Straight Arrow Connector 112">
            <a:extLst>
              <a:ext uri="{FF2B5EF4-FFF2-40B4-BE49-F238E27FC236}">
                <a16:creationId xmlns:a16="http://schemas.microsoft.com/office/drawing/2014/main" id="{9DDF8E67-E464-41E6-8ECD-8D6153902060}"/>
              </a:ext>
            </a:extLst>
          </p:cNvPr>
          <p:cNvCxnSpPr>
            <a:cxnSpLocks/>
          </p:cNvCxnSpPr>
          <p:nvPr/>
        </p:nvCxnSpPr>
        <p:spPr>
          <a:xfrm flipV="1">
            <a:off x="516423" y="2233017"/>
            <a:ext cx="19680" cy="99775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785F308A-75EE-42C4-8AE5-6574FAA801FF}"/>
              </a:ext>
            </a:extLst>
          </p:cNvPr>
          <p:cNvSpPr txBox="1"/>
          <p:nvPr/>
        </p:nvSpPr>
        <p:spPr>
          <a:xfrm>
            <a:off x="529481" y="2046613"/>
            <a:ext cx="318048" cy="369332"/>
          </a:xfrm>
          <a:prstGeom prst="rect">
            <a:avLst/>
          </a:prstGeom>
          <a:noFill/>
        </p:spPr>
        <p:txBody>
          <a:bodyPr wrap="square" rtlCol="0">
            <a:spAutoFit/>
          </a:bodyPr>
          <a:lstStyle/>
          <a:p>
            <a:r>
              <a:rPr lang="en-US" b="1" dirty="0"/>
              <a:t>z</a:t>
            </a:r>
          </a:p>
        </p:txBody>
      </p:sp>
      <p:sp>
        <p:nvSpPr>
          <p:cNvPr id="7" name="Rectangle 6">
            <a:extLst>
              <a:ext uri="{FF2B5EF4-FFF2-40B4-BE49-F238E27FC236}">
                <a16:creationId xmlns:a16="http://schemas.microsoft.com/office/drawing/2014/main" id="{D628AE04-011B-400D-B5AE-1CCD8A7C6335}"/>
              </a:ext>
            </a:extLst>
          </p:cNvPr>
          <p:cNvSpPr/>
          <p:nvPr/>
        </p:nvSpPr>
        <p:spPr>
          <a:xfrm>
            <a:off x="2222339" y="3727048"/>
            <a:ext cx="1684580" cy="270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DD928A2C-1C7B-46B2-BA44-217755048FCA}"/>
              </a:ext>
            </a:extLst>
          </p:cNvPr>
          <p:cNvSpPr/>
          <p:nvPr/>
        </p:nvSpPr>
        <p:spPr>
          <a:xfrm>
            <a:off x="2244946" y="5128977"/>
            <a:ext cx="1684580" cy="270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D269C7AF-E307-4C3A-8896-3CA5FB71EF9E}"/>
              </a:ext>
            </a:extLst>
          </p:cNvPr>
          <p:cNvSpPr/>
          <p:nvPr/>
        </p:nvSpPr>
        <p:spPr>
          <a:xfrm>
            <a:off x="4823438" y="3687152"/>
            <a:ext cx="1684580" cy="270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C1497D14-9F08-49ED-B6D5-3BA2BFEC7D8A}"/>
              </a:ext>
            </a:extLst>
          </p:cNvPr>
          <p:cNvSpPr/>
          <p:nvPr/>
        </p:nvSpPr>
        <p:spPr>
          <a:xfrm>
            <a:off x="4855490" y="5155743"/>
            <a:ext cx="1684580" cy="270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94592E3B-CDA8-4F49-9D3A-82EDAD843B53}"/>
              </a:ext>
            </a:extLst>
          </p:cNvPr>
          <p:cNvSpPr/>
          <p:nvPr/>
        </p:nvSpPr>
        <p:spPr>
          <a:xfrm>
            <a:off x="7656411" y="3703825"/>
            <a:ext cx="1684580" cy="270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68FE6005-1DB9-43BD-9C6D-233E8E2AB298}"/>
              </a:ext>
            </a:extLst>
          </p:cNvPr>
          <p:cNvSpPr/>
          <p:nvPr/>
        </p:nvSpPr>
        <p:spPr>
          <a:xfrm>
            <a:off x="7574446" y="5176713"/>
            <a:ext cx="1684580" cy="270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0CD10DB-6F9A-43BC-9C22-7C08CD21CF5E}"/>
              </a:ext>
            </a:extLst>
          </p:cNvPr>
          <p:cNvSpPr txBox="1"/>
          <p:nvPr/>
        </p:nvSpPr>
        <p:spPr>
          <a:xfrm rot="16200000">
            <a:off x="135507" y="3486773"/>
            <a:ext cx="3205542" cy="369332"/>
          </a:xfrm>
          <a:prstGeom prst="rect">
            <a:avLst/>
          </a:prstGeom>
          <a:solidFill>
            <a:schemeClr val="bg1"/>
          </a:solidFill>
          <a:ln>
            <a:solidFill>
              <a:schemeClr val="bg1"/>
            </a:solidFill>
          </a:ln>
        </p:spPr>
        <p:txBody>
          <a:bodyPr wrap="square" rtlCol="0">
            <a:spAutoFit/>
          </a:bodyPr>
          <a:lstStyle/>
          <a:p>
            <a:r>
              <a:rPr lang="en-US" dirty="0"/>
              <a:t>Contamination(%)</a:t>
            </a:r>
          </a:p>
        </p:txBody>
      </p:sp>
      <p:sp>
        <p:nvSpPr>
          <p:cNvPr id="88" name="TextBox 87">
            <a:extLst>
              <a:ext uri="{FF2B5EF4-FFF2-40B4-BE49-F238E27FC236}">
                <a16:creationId xmlns:a16="http://schemas.microsoft.com/office/drawing/2014/main" id="{60E96AD2-1A47-495E-9ED0-C3238EF04C69}"/>
              </a:ext>
            </a:extLst>
          </p:cNvPr>
          <p:cNvSpPr txBox="1"/>
          <p:nvPr/>
        </p:nvSpPr>
        <p:spPr>
          <a:xfrm>
            <a:off x="1973712" y="6488668"/>
            <a:ext cx="3205542" cy="369332"/>
          </a:xfrm>
          <a:prstGeom prst="rect">
            <a:avLst/>
          </a:prstGeom>
          <a:solidFill>
            <a:schemeClr val="bg1"/>
          </a:solidFill>
          <a:ln>
            <a:solidFill>
              <a:schemeClr val="bg1"/>
            </a:solidFill>
          </a:ln>
        </p:spPr>
        <p:txBody>
          <a:bodyPr wrap="square" rtlCol="0">
            <a:spAutoFit/>
          </a:bodyPr>
          <a:lstStyle/>
          <a:p>
            <a:r>
              <a:rPr lang="en-US" dirty="0"/>
              <a:t>Wavelength(nm)</a:t>
            </a:r>
          </a:p>
        </p:txBody>
      </p:sp>
      <p:sp>
        <p:nvSpPr>
          <p:cNvPr id="75" name="משולש שווה-שוקיים 33">
            <a:extLst>
              <a:ext uri="{FF2B5EF4-FFF2-40B4-BE49-F238E27FC236}">
                <a16:creationId xmlns:a16="http://schemas.microsoft.com/office/drawing/2014/main" id="{707DB4EB-DAF4-494D-AF43-C1070610A32B}"/>
              </a:ext>
            </a:extLst>
          </p:cNvPr>
          <p:cNvSpPr/>
          <p:nvPr/>
        </p:nvSpPr>
        <p:spPr>
          <a:xfrm rot="10839436">
            <a:off x="346010" y="4354693"/>
            <a:ext cx="308253" cy="224484"/>
          </a:xfrm>
          <a:prstGeom prst="triangle">
            <a:avLst/>
          </a:prstGeom>
          <a:solidFill>
            <a:schemeClr val="tx2">
              <a:lumMod val="75000"/>
            </a:schemeClr>
          </a:solid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2" name="משולש שווה-שוקיים 33">
            <a:extLst>
              <a:ext uri="{FF2B5EF4-FFF2-40B4-BE49-F238E27FC236}">
                <a16:creationId xmlns:a16="http://schemas.microsoft.com/office/drawing/2014/main" id="{237D74F1-A80C-4C26-A5CC-B6C319785B3A}"/>
              </a:ext>
            </a:extLst>
          </p:cNvPr>
          <p:cNvSpPr/>
          <p:nvPr/>
        </p:nvSpPr>
        <p:spPr>
          <a:xfrm rot="10839436">
            <a:off x="368517" y="2765542"/>
            <a:ext cx="308253" cy="224484"/>
          </a:xfrm>
          <a:prstGeom prst="triangle">
            <a:avLst/>
          </a:prstGeom>
          <a:solidFill>
            <a:schemeClr val="tx2">
              <a:lumMod val="75000"/>
            </a:schemeClr>
          </a:solid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2678644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fade">
                                      <p:cBhvr>
                                        <p:cTn id="1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2C3421-CB0B-447C-8EA0-6F8B589E2C9B}"/>
              </a:ext>
            </a:extLst>
          </p:cNvPr>
          <p:cNvSpPr>
            <a:spLocks noGrp="1"/>
          </p:cNvSpPr>
          <p:nvPr>
            <p:ph type="sldNum" sz="quarter" idx="12"/>
          </p:nvPr>
        </p:nvSpPr>
        <p:spPr/>
        <p:txBody>
          <a:bodyPr/>
          <a:lstStyle/>
          <a:p>
            <a:fld id="{D57F1E4F-1CFF-5643-939E-02111984F565}" type="slidenum">
              <a:rPr lang="en-US" smtClean="0"/>
              <a:t>35</a:t>
            </a:fld>
            <a:endParaRPr lang="en-US" dirty="0"/>
          </a:p>
        </p:txBody>
      </p:sp>
      <p:pic>
        <p:nvPicPr>
          <p:cNvPr id="6" name="Picture 5">
            <a:extLst>
              <a:ext uri="{FF2B5EF4-FFF2-40B4-BE49-F238E27FC236}">
                <a16:creationId xmlns:a16="http://schemas.microsoft.com/office/drawing/2014/main" id="{CAA812E5-6368-46D8-8BE8-1B52AF0DB2B0}"/>
              </a:ext>
            </a:extLst>
          </p:cNvPr>
          <p:cNvPicPr>
            <a:picLocks noChangeAspect="1"/>
          </p:cNvPicPr>
          <p:nvPr/>
        </p:nvPicPr>
        <p:blipFill>
          <a:blip r:embed="rId2"/>
          <a:stretch>
            <a:fillRect/>
          </a:stretch>
        </p:blipFill>
        <p:spPr>
          <a:xfrm>
            <a:off x="1522576" y="48501"/>
            <a:ext cx="7708999" cy="4799943"/>
          </a:xfrm>
          <a:prstGeom prst="rect">
            <a:avLst/>
          </a:prstGeom>
        </p:spPr>
      </p:pic>
    </p:spTree>
    <p:extLst>
      <p:ext uri="{BB962C8B-B14F-4D97-AF65-F5344CB8AC3E}">
        <p14:creationId xmlns:p14="http://schemas.microsoft.com/office/powerpoint/2010/main" val="35708979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Picture 102" descr="A picture containing tape, compact disk, electronics&#10;&#10;Description automatically generated">
            <a:extLst>
              <a:ext uri="{FF2B5EF4-FFF2-40B4-BE49-F238E27FC236}">
                <a16:creationId xmlns:a16="http://schemas.microsoft.com/office/drawing/2014/main" id="{6CF76E4D-822E-4B06-9513-075DF5F3A165}"/>
              </a:ext>
            </a:extLst>
          </p:cNvPr>
          <p:cNvPicPr>
            <a:picLocks noChangeAspect="1"/>
          </p:cNvPicPr>
          <p:nvPr/>
        </p:nvPicPr>
        <p:blipFill rotWithShape="1">
          <a:blip r:embed="rId2"/>
          <a:srcRect l="14236" t="4505" r="4832" b="17690"/>
          <a:stretch/>
        </p:blipFill>
        <p:spPr>
          <a:xfrm>
            <a:off x="1667103" y="4564793"/>
            <a:ext cx="2967357" cy="1477211"/>
          </a:xfrm>
          <a:prstGeom prst="rect">
            <a:avLst/>
          </a:prstGeom>
        </p:spPr>
      </p:pic>
      <p:sp>
        <p:nvSpPr>
          <p:cNvPr id="4" name="Slide Number Placeholder 3">
            <a:extLst>
              <a:ext uri="{FF2B5EF4-FFF2-40B4-BE49-F238E27FC236}">
                <a16:creationId xmlns:a16="http://schemas.microsoft.com/office/drawing/2014/main" id="{01766306-B552-4FBD-AD0B-6C6466E2915D}"/>
              </a:ext>
            </a:extLst>
          </p:cNvPr>
          <p:cNvSpPr>
            <a:spLocks noGrp="1"/>
          </p:cNvSpPr>
          <p:nvPr>
            <p:ph type="sldNum" sz="quarter" idx="12"/>
          </p:nvPr>
        </p:nvSpPr>
        <p:spPr/>
        <p:txBody>
          <a:bodyPr/>
          <a:lstStyle/>
          <a:p>
            <a:fld id="{D57F1E4F-1CFF-5643-939E-02111984F565}" type="slidenum">
              <a:rPr lang="en-US" smtClean="0"/>
              <a:t>36</a:t>
            </a:fld>
            <a:endParaRPr lang="en-US" dirty="0"/>
          </a:p>
        </p:txBody>
      </p:sp>
      <p:pic>
        <p:nvPicPr>
          <p:cNvPr id="5" name="Picture 4">
            <a:extLst>
              <a:ext uri="{FF2B5EF4-FFF2-40B4-BE49-F238E27FC236}">
                <a16:creationId xmlns:a16="http://schemas.microsoft.com/office/drawing/2014/main" id="{258AF951-937B-426E-A36D-8A175CA47100}"/>
              </a:ext>
            </a:extLst>
          </p:cNvPr>
          <p:cNvPicPr>
            <a:picLocks noChangeAspect="1"/>
          </p:cNvPicPr>
          <p:nvPr/>
        </p:nvPicPr>
        <p:blipFill rotWithShape="1">
          <a:blip r:embed="rId3"/>
          <a:srcRect l="12546" t="6370" r="65171" b="70086"/>
          <a:stretch/>
        </p:blipFill>
        <p:spPr>
          <a:xfrm>
            <a:off x="1594333" y="2918973"/>
            <a:ext cx="3108961" cy="1688950"/>
          </a:xfrm>
          <a:prstGeom prst="rect">
            <a:avLst/>
          </a:prstGeom>
        </p:spPr>
      </p:pic>
      <p:pic>
        <p:nvPicPr>
          <p:cNvPr id="6" name="Picture 5">
            <a:extLst>
              <a:ext uri="{FF2B5EF4-FFF2-40B4-BE49-F238E27FC236}">
                <a16:creationId xmlns:a16="http://schemas.microsoft.com/office/drawing/2014/main" id="{CA16B95A-C8E0-4E34-A67A-95AD3BDC5EC9}"/>
              </a:ext>
            </a:extLst>
          </p:cNvPr>
          <p:cNvPicPr>
            <a:picLocks noChangeAspect="1"/>
          </p:cNvPicPr>
          <p:nvPr/>
        </p:nvPicPr>
        <p:blipFill rotWithShape="1">
          <a:blip r:embed="rId3"/>
          <a:srcRect l="40550" t="6549" r="37167" b="69907"/>
          <a:stretch/>
        </p:blipFill>
        <p:spPr>
          <a:xfrm>
            <a:off x="4606472" y="2928635"/>
            <a:ext cx="3108961" cy="1688950"/>
          </a:xfrm>
          <a:prstGeom prst="rect">
            <a:avLst/>
          </a:prstGeom>
        </p:spPr>
      </p:pic>
      <p:pic>
        <p:nvPicPr>
          <p:cNvPr id="7" name="Picture 6">
            <a:extLst>
              <a:ext uri="{FF2B5EF4-FFF2-40B4-BE49-F238E27FC236}">
                <a16:creationId xmlns:a16="http://schemas.microsoft.com/office/drawing/2014/main" id="{3AD88621-530B-4D18-820A-F40141A54317}"/>
              </a:ext>
            </a:extLst>
          </p:cNvPr>
          <p:cNvPicPr>
            <a:picLocks noChangeAspect="1"/>
          </p:cNvPicPr>
          <p:nvPr/>
        </p:nvPicPr>
        <p:blipFill rotWithShape="1">
          <a:blip r:embed="rId3"/>
          <a:srcRect l="68654" t="6549" r="9657" b="69907"/>
          <a:stretch/>
        </p:blipFill>
        <p:spPr>
          <a:xfrm>
            <a:off x="7631165" y="2939791"/>
            <a:ext cx="3026144" cy="1688950"/>
          </a:xfrm>
          <a:prstGeom prst="rect">
            <a:avLst/>
          </a:prstGeom>
        </p:spPr>
      </p:pic>
      <p:pic>
        <p:nvPicPr>
          <p:cNvPr id="9" name="Picture 8">
            <a:extLst>
              <a:ext uri="{FF2B5EF4-FFF2-40B4-BE49-F238E27FC236}">
                <a16:creationId xmlns:a16="http://schemas.microsoft.com/office/drawing/2014/main" id="{6855A24F-BFE2-4471-8309-2BFA11C0B63B}"/>
              </a:ext>
            </a:extLst>
          </p:cNvPr>
          <p:cNvPicPr>
            <a:picLocks noChangeAspect="1"/>
          </p:cNvPicPr>
          <p:nvPr/>
        </p:nvPicPr>
        <p:blipFill rotWithShape="1">
          <a:blip r:embed="rId3"/>
          <a:srcRect l="40597" t="36195" r="37120" b="40261"/>
          <a:stretch/>
        </p:blipFill>
        <p:spPr>
          <a:xfrm>
            <a:off x="4607074" y="4440973"/>
            <a:ext cx="3110868" cy="1689986"/>
          </a:xfrm>
          <a:prstGeom prst="rect">
            <a:avLst/>
          </a:prstGeom>
        </p:spPr>
      </p:pic>
      <p:pic>
        <p:nvPicPr>
          <p:cNvPr id="10" name="Picture 9">
            <a:extLst>
              <a:ext uri="{FF2B5EF4-FFF2-40B4-BE49-F238E27FC236}">
                <a16:creationId xmlns:a16="http://schemas.microsoft.com/office/drawing/2014/main" id="{2ACB2874-8A0E-4CE2-98C9-BDC5CAE02920}"/>
              </a:ext>
            </a:extLst>
          </p:cNvPr>
          <p:cNvPicPr>
            <a:picLocks noChangeAspect="1"/>
          </p:cNvPicPr>
          <p:nvPr/>
        </p:nvPicPr>
        <p:blipFill rotWithShape="1">
          <a:blip r:embed="rId3"/>
          <a:srcRect l="69279" t="34807" r="8438" b="41650"/>
          <a:stretch/>
        </p:blipFill>
        <p:spPr>
          <a:xfrm>
            <a:off x="7696063" y="4350617"/>
            <a:ext cx="3108961" cy="1688950"/>
          </a:xfrm>
          <a:prstGeom prst="rect">
            <a:avLst/>
          </a:prstGeom>
        </p:spPr>
      </p:pic>
      <p:sp>
        <p:nvSpPr>
          <p:cNvPr id="26" name="Oval 25">
            <a:extLst>
              <a:ext uri="{FF2B5EF4-FFF2-40B4-BE49-F238E27FC236}">
                <a16:creationId xmlns:a16="http://schemas.microsoft.com/office/drawing/2014/main" id="{B975FC77-D120-412D-849B-199C90E2F133}"/>
              </a:ext>
            </a:extLst>
          </p:cNvPr>
          <p:cNvSpPr/>
          <p:nvPr/>
        </p:nvSpPr>
        <p:spPr>
          <a:xfrm>
            <a:off x="2795197" y="5337703"/>
            <a:ext cx="93346" cy="84666"/>
          </a:xfrm>
          <a:prstGeom prst="ellipse">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4C487705-69B8-47CB-AF1D-B2D2B888CD23}"/>
              </a:ext>
            </a:extLst>
          </p:cNvPr>
          <p:cNvCxnSpPr>
            <a:cxnSpLocks/>
          </p:cNvCxnSpPr>
          <p:nvPr/>
        </p:nvCxnSpPr>
        <p:spPr>
          <a:xfrm>
            <a:off x="3124369" y="3010947"/>
            <a:ext cx="0" cy="1508315"/>
          </a:xfrm>
          <a:prstGeom prst="line">
            <a:avLst/>
          </a:prstGeom>
          <a:ln w="952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58B5DFB-5D4D-4A16-A20F-24D4A77948C3}"/>
              </a:ext>
            </a:extLst>
          </p:cNvPr>
          <p:cNvCxnSpPr>
            <a:cxnSpLocks/>
          </p:cNvCxnSpPr>
          <p:nvPr/>
        </p:nvCxnSpPr>
        <p:spPr>
          <a:xfrm flipH="1">
            <a:off x="1616054" y="3765105"/>
            <a:ext cx="3016629" cy="0"/>
          </a:xfrm>
          <a:prstGeom prst="line">
            <a:avLst/>
          </a:prstGeom>
          <a:ln w="952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BC05F3A-CB18-420C-882F-745BDEC55620}"/>
              </a:ext>
            </a:extLst>
          </p:cNvPr>
          <p:cNvCxnSpPr>
            <a:cxnSpLocks/>
          </p:cNvCxnSpPr>
          <p:nvPr/>
        </p:nvCxnSpPr>
        <p:spPr>
          <a:xfrm flipH="1">
            <a:off x="3121091" y="4582533"/>
            <a:ext cx="9818" cy="1477672"/>
          </a:xfrm>
          <a:prstGeom prst="line">
            <a:avLst/>
          </a:prstGeom>
          <a:ln w="952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8CD2EC1-84F6-4200-BA38-A1FEE96928EE}"/>
              </a:ext>
            </a:extLst>
          </p:cNvPr>
          <p:cNvCxnSpPr>
            <a:cxnSpLocks/>
          </p:cNvCxnSpPr>
          <p:nvPr/>
        </p:nvCxnSpPr>
        <p:spPr>
          <a:xfrm flipH="1">
            <a:off x="1616054" y="5307687"/>
            <a:ext cx="3010073" cy="0"/>
          </a:xfrm>
          <a:prstGeom prst="line">
            <a:avLst/>
          </a:prstGeom>
          <a:ln w="952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5A4714A-8F0F-43C0-9DD9-F1279DCC11E5}"/>
              </a:ext>
            </a:extLst>
          </p:cNvPr>
          <p:cNvCxnSpPr>
            <a:cxnSpLocks/>
            <a:endCxn id="50" idx="0"/>
          </p:cNvCxnSpPr>
          <p:nvPr/>
        </p:nvCxnSpPr>
        <p:spPr>
          <a:xfrm flipH="1">
            <a:off x="3123373" y="3746516"/>
            <a:ext cx="1" cy="52802"/>
          </a:xfrm>
          <a:prstGeom prst="line">
            <a:avLst/>
          </a:prstGeom>
          <a:ln w="1905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A907C2B-3BEE-4F34-94C4-D2444CA968A7}"/>
              </a:ext>
            </a:extLst>
          </p:cNvPr>
          <p:cNvCxnSpPr>
            <a:cxnSpLocks/>
            <a:endCxn id="26" idx="0"/>
          </p:cNvCxnSpPr>
          <p:nvPr/>
        </p:nvCxnSpPr>
        <p:spPr>
          <a:xfrm>
            <a:off x="2841870" y="5311279"/>
            <a:ext cx="0" cy="26424"/>
          </a:xfrm>
          <a:prstGeom prst="line">
            <a:avLst/>
          </a:prstGeom>
          <a:ln w="1905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EA48BD5-C0CB-4F83-AA73-8F37779159D7}"/>
              </a:ext>
            </a:extLst>
          </p:cNvPr>
          <p:cNvCxnSpPr>
            <a:cxnSpLocks/>
            <a:stCxn id="26" idx="6"/>
          </p:cNvCxnSpPr>
          <p:nvPr/>
        </p:nvCxnSpPr>
        <p:spPr>
          <a:xfrm flipV="1">
            <a:off x="2888543" y="5377284"/>
            <a:ext cx="237294" cy="2752"/>
          </a:xfrm>
          <a:prstGeom prst="line">
            <a:avLst/>
          </a:prstGeom>
          <a:ln w="19050">
            <a:solidFill>
              <a:srgbClr val="FF00FF"/>
            </a:solidFill>
            <a:prstDash val="sys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ECEA4BE-9C05-4627-B344-EE2E8D3214AB}"/>
              </a:ext>
            </a:extLst>
          </p:cNvPr>
          <p:cNvCxnSpPr>
            <a:cxnSpLocks/>
          </p:cNvCxnSpPr>
          <p:nvPr/>
        </p:nvCxnSpPr>
        <p:spPr>
          <a:xfrm>
            <a:off x="6152491" y="3016382"/>
            <a:ext cx="0" cy="1496246"/>
          </a:xfrm>
          <a:prstGeom prst="line">
            <a:avLst/>
          </a:prstGeom>
          <a:ln w="952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2A1657C-8434-48F7-B438-5B1AAB609E46}"/>
              </a:ext>
            </a:extLst>
          </p:cNvPr>
          <p:cNvCxnSpPr>
            <a:cxnSpLocks/>
          </p:cNvCxnSpPr>
          <p:nvPr/>
        </p:nvCxnSpPr>
        <p:spPr>
          <a:xfrm flipH="1">
            <a:off x="4711109" y="3764505"/>
            <a:ext cx="2992492" cy="0"/>
          </a:xfrm>
          <a:prstGeom prst="line">
            <a:avLst/>
          </a:prstGeom>
          <a:ln w="952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2E97C82-5C9F-43E9-9A5D-91891FBA541F}"/>
              </a:ext>
            </a:extLst>
          </p:cNvPr>
          <p:cNvCxnSpPr>
            <a:cxnSpLocks/>
          </p:cNvCxnSpPr>
          <p:nvPr/>
        </p:nvCxnSpPr>
        <p:spPr>
          <a:xfrm>
            <a:off x="6152491" y="4551706"/>
            <a:ext cx="0" cy="1496247"/>
          </a:xfrm>
          <a:prstGeom prst="line">
            <a:avLst/>
          </a:prstGeom>
          <a:ln w="952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ED595EE-00D9-419E-B36A-39CA611E8D6E}"/>
              </a:ext>
            </a:extLst>
          </p:cNvPr>
          <p:cNvCxnSpPr>
            <a:cxnSpLocks/>
          </p:cNvCxnSpPr>
          <p:nvPr/>
        </p:nvCxnSpPr>
        <p:spPr>
          <a:xfrm flipH="1">
            <a:off x="4711109" y="5299830"/>
            <a:ext cx="2992492" cy="0"/>
          </a:xfrm>
          <a:prstGeom prst="line">
            <a:avLst/>
          </a:prstGeom>
          <a:ln w="952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796D8D9-6B7A-4F79-8611-A1A5E9B2CCC8}"/>
              </a:ext>
            </a:extLst>
          </p:cNvPr>
          <p:cNvCxnSpPr>
            <a:cxnSpLocks/>
          </p:cNvCxnSpPr>
          <p:nvPr/>
        </p:nvCxnSpPr>
        <p:spPr>
          <a:xfrm>
            <a:off x="6142259" y="3757557"/>
            <a:ext cx="0" cy="103378"/>
          </a:xfrm>
          <a:prstGeom prst="line">
            <a:avLst/>
          </a:prstGeom>
          <a:ln w="1905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FA52883-5548-4067-AC53-0DDA936043AD}"/>
              </a:ext>
            </a:extLst>
          </p:cNvPr>
          <p:cNvCxnSpPr>
            <a:cxnSpLocks/>
          </p:cNvCxnSpPr>
          <p:nvPr/>
        </p:nvCxnSpPr>
        <p:spPr>
          <a:xfrm>
            <a:off x="5919458" y="5309317"/>
            <a:ext cx="0" cy="26424"/>
          </a:xfrm>
          <a:prstGeom prst="line">
            <a:avLst/>
          </a:prstGeom>
          <a:ln w="1905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306CAB3-4ECE-44E9-94ED-C2A39F749BD1}"/>
              </a:ext>
            </a:extLst>
          </p:cNvPr>
          <p:cNvCxnSpPr>
            <a:cxnSpLocks/>
          </p:cNvCxnSpPr>
          <p:nvPr/>
        </p:nvCxnSpPr>
        <p:spPr>
          <a:xfrm flipV="1">
            <a:off x="5966131" y="5375322"/>
            <a:ext cx="237294" cy="2752"/>
          </a:xfrm>
          <a:prstGeom prst="line">
            <a:avLst/>
          </a:prstGeom>
          <a:ln w="19050">
            <a:solidFill>
              <a:srgbClr val="FF00FF"/>
            </a:solidFill>
            <a:prstDash val="sys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3193F7D-DD44-463E-B5FE-A404B3BB2CCA}"/>
              </a:ext>
            </a:extLst>
          </p:cNvPr>
          <p:cNvCxnSpPr>
            <a:cxnSpLocks/>
          </p:cNvCxnSpPr>
          <p:nvPr/>
        </p:nvCxnSpPr>
        <p:spPr>
          <a:xfrm>
            <a:off x="9191596" y="3012150"/>
            <a:ext cx="0" cy="1496532"/>
          </a:xfrm>
          <a:prstGeom prst="line">
            <a:avLst/>
          </a:prstGeom>
          <a:ln w="952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1D965FF5-1250-458A-85A5-8EBEC9DC4A4D}"/>
              </a:ext>
            </a:extLst>
          </p:cNvPr>
          <p:cNvCxnSpPr>
            <a:cxnSpLocks/>
          </p:cNvCxnSpPr>
          <p:nvPr/>
        </p:nvCxnSpPr>
        <p:spPr>
          <a:xfrm flipH="1" flipV="1">
            <a:off x="7796659" y="3745740"/>
            <a:ext cx="3007292" cy="14676"/>
          </a:xfrm>
          <a:prstGeom prst="line">
            <a:avLst/>
          </a:prstGeom>
          <a:ln w="952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05E1845-1E6D-442B-AC59-DA2F17D8A6F2}"/>
              </a:ext>
            </a:extLst>
          </p:cNvPr>
          <p:cNvCxnSpPr>
            <a:cxnSpLocks/>
          </p:cNvCxnSpPr>
          <p:nvPr/>
        </p:nvCxnSpPr>
        <p:spPr>
          <a:xfrm>
            <a:off x="9207365" y="4553925"/>
            <a:ext cx="0" cy="1494027"/>
          </a:xfrm>
          <a:prstGeom prst="line">
            <a:avLst/>
          </a:prstGeom>
          <a:ln w="952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A5D3891-3462-40D6-8964-24DCD496EC32}"/>
              </a:ext>
            </a:extLst>
          </p:cNvPr>
          <p:cNvCxnSpPr>
            <a:cxnSpLocks/>
          </p:cNvCxnSpPr>
          <p:nvPr/>
        </p:nvCxnSpPr>
        <p:spPr>
          <a:xfrm flipH="1" flipV="1">
            <a:off x="7803734" y="5279915"/>
            <a:ext cx="3001290" cy="21024"/>
          </a:xfrm>
          <a:prstGeom prst="line">
            <a:avLst/>
          </a:prstGeom>
          <a:ln w="952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63FF884-836D-411A-81CA-F4A9499E3EA9}"/>
              </a:ext>
            </a:extLst>
          </p:cNvPr>
          <p:cNvCxnSpPr>
            <a:cxnSpLocks/>
          </p:cNvCxnSpPr>
          <p:nvPr/>
        </p:nvCxnSpPr>
        <p:spPr>
          <a:xfrm>
            <a:off x="9183780" y="3752591"/>
            <a:ext cx="0" cy="59055"/>
          </a:xfrm>
          <a:prstGeom prst="line">
            <a:avLst/>
          </a:prstGeom>
          <a:ln w="1905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CEF1FBE-7BD6-472F-AF2F-4E2DCC0DFD90}"/>
              </a:ext>
            </a:extLst>
          </p:cNvPr>
          <p:cNvCxnSpPr>
            <a:cxnSpLocks/>
          </p:cNvCxnSpPr>
          <p:nvPr/>
        </p:nvCxnSpPr>
        <p:spPr>
          <a:xfrm>
            <a:off x="9016012" y="5285614"/>
            <a:ext cx="0" cy="26424"/>
          </a:xfrm>
          <a:prstGeom prst="line">
            <a:avLst/>
          </a:prstGeom>
          <a:ln w="1905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442502E0-8AD7-4544-AEE4-3498563B1A1C}"/>
              </a:ext>
            </a:extLst>
          </p:cNvPr>
          <p:cNvCxnSpPr>
            <a:cxnSpLocks/>
          </p:cNvCxnSpPr>
          <p:nvPr/>
        </p:nvCxnSpPr>
        <p:spPr>
          <a:xfrm flipV="1">
            <a:off x="9062685" y="5351619"/>
            <a:ext cx="237294" cy="2752"/>
          </a:xfrm>
          <a:prstGeom prst="line">
            <a:avLst/>
          </a:prstGeom>
          <a:ln w="19050">
            <a:solidFill>
              <a:srgbClr val="FF00FF"/>
            </a:solidFill>
            <a:prstDash val="sysDash"/>
          </a:ln>
        </p:spPr>
        <p:style>
          <a:lnRef idx="1">
            <a:schemeClr val="accent1"/>
          </a:lnRef>
          <a:fillRef idx="0">
            <a:schemeClr val="accent1"/>
          </a:fillRef>
          <a:effectRef idx="0">
            <a:schemeClr val="accent1"/>
          </a:effectRef>
          <a:fontRef idx="minor">
            <a:schemeClr val="tx1"/>
          </a:fontRef>
        </p:style>
      </p:cxnSp>
      <p:sp>
        <p:nvSpPr>
          <p:cNvPr id="48" name="Hexagon 47">
            <a:extLst>
              <a:ext uri="{FF2B5EF4-FFF2-40B4-BE49-F238E27FC236}">
                <a16:creationId xmlns:a16="http://schemas.microsoft.com/office/drawing/2014/main" id="{ADBB90CC-39A7-423E-800D-5130CEDFF43B}"/>
              </a:ext>
            </a:extLst>
          </p:cNvPr>
          <p:cNvSpPr/>
          <p:nvPr/>
        </p:nvSpPr>
        <p:spPr>
          <a:xfrm rot="20885393">
            <a:off x="9140477" y="3804594"/>
            <a:ext cx="89196" cy="82740"/>
          </a:xfrm>
          <a:prstGeom prst="hexagon">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Hexagon 48">
            <a:extLst>
              <a:ext uri="{FF2B5EF4-FFF2-40B4-BE49-F238E27FC236}">
                <a16:creationId xmlns:a16="http://schemas.microsoft.com/office/drawing/2014/main" id="{FC80EAFB-936F-4152-B417-48C2F8576259}"/>
              </a:ext>
            </a:extLst>
          </p:cNvPr>
          <p:cNvSpPr/>
          <p:nvPr/>
        </p:nvSpPr>
        <p:spPr>
          <a:xfrm rot="20885393">
            <a:off x="6093890" y="3804037"/>
            <a:ext cx="120163" cy="107201"/>
          </a:xfrm>
          <a:prstGeom prst="hexagon">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F30FBAA8-1EE0-4E5E-AF59-4FA210971265}"/>
              </a:ext>
            </a:extLst>
          </p:cNvPr>
          <p:cNvSpPr/>
          <p:nvPr/>
        </p:nvSpPr>
        <p:spPr>
          <a:xfrm>
            <a:off x="3070553" y="3799318"/>
            <a:ext cx="105640" cy="104465"/>
          </a:xfrm>
          <a:prstGeom prst="ellipse">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a:extLst>
              <a:ext uri="{FF2B5EF4-FFF2-40B4-BE49-F238E27FC236}">
                <a16:creationId xmlns:a16="http://schemas.microsoft.com/office/drawing/2014/main" id="{F1F7B225-ED03-4161-B7C1-F20DC9DEE936}"/>
              </a:ext>
            </a:extLst>
          </p:cNvPr>
          <p:cNvSpPr/>
          <p:nvPr/>
        </p:nvSpPr>
        <p:spPr>
          <a:xfrm rot="20885393">
            <a:off x="5852405" y="5343082"/>
            <a:ext cx="120163" cy="107201"/>
          </a:xfrm>
          <a:prstGeom prst="hexagon">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a:extLst>
              <a:ext uri="{FF2B5EF4-FFF2-40B4-BE49-F238E27FC236}">
                <a16:creationId xmlns:a16="http://schemas.microsoft.com/office/drawing/2014/main" id="{A25F1DAB-046D-4D01-B59B-34F006D37088}"/>
              </a:ext>
            </a:extLst>
          </p:cNvPr>
          <p:cNvSpPr/>
          <p:nvPr/>
        </p:nvSpPr>
        <p:spPr>
          <a:xfrm rot="20885393">
            <a:off x="8971414" y="5316338"/>
            <a:ext cx="89196" cy="82740"/>
          </a:xfrm>
          <a:prstGeom prst="hexagon">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Arrow Connector 151">
            <a:extLst>
              <a:ext uri="{FF2B5EF4-FFF2-40B4-BE49-F238E27FC236}">
                <a16:creationId xmlns:a16="http://schemas.microsoft.com/office/drawing/2014/main" id="{4432A77E-9B17-47D3-BF89-C284D658482C}"/>
              </a:ext>
            </a:extLst>
          </p:cNvPr>
          <p:cNvCxnSpPr>
            <a:cxnSpLocks/>
            <a:stCxn id="62" idx="3"/>
            <a:endCxn id="63" idx="2"/>
          </p:cNvCxnSpPr>
          <p:nvPr/>
        </p:nvCxnSpPr>
        <p:spPr>
          <a:xfrm flipV="1">
            <a:off x="805362" y="4971929"/>
            <a:ext cx="451600" cy="562408"/>
          </a:xfrm>
          <a:prstGeom prst="straightConnector1">
            <a:avLst/>
          </a:prstGeom>
          <a:ln w="28575">
            <a:solidFill>
              <a:srgbClr val="92D05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1" name="מלבן 32">
            <a:extLst>
              <a:ext uri="{FF2B5EF4-FFF2-40B4-BE49-F238E27FC236}">
                <a16:creationId xmlns:a16="http://schemas.microsoft.com/office/drawing/2014/main" id="{FC8C77F8-47CD-409D-9615-78A63283BB61}"/>
              </a:ext>
            </a:extLst>
          </p:cNvPr>
          <p:cNvSpPr/>
          <p:nvPr/>
        </p:nvSpPr>
        <p:spPr>
          <a:xfrm>
            <a:off x="608330" y="5727023"/>
            <a:ext cx="369531" cy="292186"/>
          </a:xfrm>
          <a:prstGeom prst="rect">
            <a:avLst/>
          </a:prstGeom>
          <a:solidFill>
            <a:schemeClr val="tx1">
              <a:lumMod val="9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2" name="משולש שווה-שוקיים 33">
            <a:extLst>
              <a:ext uri="{FF2B5EF4-FFF2-40B4-BE49-F238E27FC236}">
                <a16:creationId xmlns:a16="http://schemas.microsoft.com/office/drawing/2014/main" id="{4D0331CB-3421-4EDF-B895-8929669527D8}"/>
              </a:ext>
            </a:extLst>
          </p:cNvPr>
          <p:cNvSpPr/>
          <p:nvPr/>
        </p:nvSpPr>
        <p:spPr>
          <a:xfrm rot="10839436">
            <a:off x="649948" y="5534330"/>
            <a:ext cx="308253" cy="224484"/>
          </a:xfrm>
          <a:prstGeom prst="triangle">
            <a:avLst/>
          </a:prstGeom>
          <a:solidFill>
            <a:schemeClr val="tx2">
              <a:lumMod val="75000"/>
            </a:schemeClr>
          </a:solid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3" name="שמש 34">
            <a:extLst>
              <a:ext uri="{FF2B5EF4-FFF2-40B4-BE49-F238E27FC236}">
                <a16:creationId xmlns:a16="http://schemas.microsoft.com/office/drawing/2014/main" id="{9675C887-F03F-4EB0-B8FE-93BB502C504F}"/>
              </a:ext>
            </a:extLst>
          </p:cNvPr>
          <p:cNvSpPr/>
          <p:nvPr/>
        </p:nvSpPr>
        <p:spPr>
          <a:xfrm>
            <a:off x="1113289" y="4686603"/>
            <a:ext cx="287346" cy="285326"/>
          </a:xfrm>
          <a:prstGeom prst="sun">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4" name="TextBox 63">
            <a:extLst>
              <a:ext uri="{FF2B5EF4-FFF2-40B4-BE49-F238E27FC236}">
                <a16:creationId xmlns:a16="http://schemas.microsoft.com/office/drawing/2014/main" id="{25104AF0-1741-4A61-B24B-852DC2F645FA}"/>
              </a:ext>
            </a:extLst>
          </p:cNvPr>
          <p:cNvSpPr txBox="1"/>
          <p:nvPr/>
        </p:nvSpPr>
        <p:spPr>
          <a:xfrm>
            <a:off x="635835" y="5987018"/>
            <a:ext cx="933955" cy="369332"/>
          </a:xfrm>
          <a:prstGeom prst="rect">
            <a:avLst/>
          </a:prstGeom>
          <a:noFill/>
        </p:spPr>
        <p:txBody>
          <a:bodyPr wrap="square" rtlCol="0">
            <a:spAutoFit/>
          </a:bodyPr>
          <a:lstStyle/>
          <a:p>
            <a:r>
              <a:rPr lang="en-US" b="1" dirty="0"/>
              <a:t>o</a:t>
            </a:r>
          </a:p>
        </p:txBody>
      </p:sp>
      <p:cxnSp>
        <p:nvCxnSpPr>
          <p:cNvPr id="65" name="Straight Arrow Connector 112">
            <a:extLst>
              <a:ext uri="{FF2B5EF4-FFF2-40B4-BE49-F238E27FC236}">
                <a16:creationId xmlns:a16="http://schemas.microsoft.com/office/drawing/2014/main" id="{D8330F1C-1C4A-4E14-9491-99C060D99EAA}"/>
              </a:ext>
            </a:extLst>
          </p:cNvPr>
          <p:cNvCxnSpPr>
            <a:cxnSpLocks/>
          </p:cNvCxnSpPr>
          <p:nvPr/>
        </p:nvCxnSpPr>
        <p:spPr>
          <a:xfrm flipV="1">
            <a:off x="797854" y="5001805"/>
            <a:ext cx="19680" cy="99775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BF96DE2B-D091-49C4-AB8B-6AD2487ED121}"/>
              </a:ext>
            </a:extLst>
          </p:cNvPr>
          <p:cNvSpPr txBox="1"/>
          <p:nvPr/>
        </p:nvSpPr>
        <p:spPr>
          <a:xfrm>
            <a:off x="807199" y="4807385"/>
            <a:ext cx="199860" cy="369332"/>
          </a:xfrm>
          <a:prstGeom prst="rect">
            <a:avLst/>
          </a:prstGeom>
          <a:noFill/>
        </p:spPr>
        <p:txBody>
          <a:bodyPr wrap="square" rtlCol="0">
            <a:spAutoFit/>
          </a:bodyPr>
          <a:lstStyle/>
          <a:p>
            <a:r>
              <a:rPr lang="en-US" b="1" dirty="0"/>
              <a:t>z</a:t>
            </a:r>
          </a:p>
        </p:txBody>
      </p:sp>
      <p:cxnSp>
        <p:nvCxnSpPr>
          <p:cNvPr id="67" name="Straight Arrow Connector 151">
            <a:extLst>
              <a:ext uri="{FF2B5EF4-FFF2-40B4-BE49-F238E27FC236}">
                <a16:creationId xmlns:a16="http://schemas.microsoft.com/office/drawing/2014/main" id="{7107E467-B552-4C78-8D43-9D50203543FC}"/>
              </a:ext>
            </a:extLst>
          </p:cNvPr>
          <p:cNvCxnSpPr>
            <a:cxnSpLocks/>
            <a:stCxn id="69" idx="3"/>
            <a:endCxn id="70" idx="2"/>
          </p:cNvCxnSpPr>
          <p:nvPr/>
        </p:nvCxnSpPr>
        <p:spPr>
          <a:xfrm flipV="1">
            <a:off x="827869" y="2977208"/>
            <a:ext cx="17703" cy="967978"/>
          </a:xfrm>
          <a:prstGeom prst="straightConnector1">
            <a:avLst/>
          </a:prstGeom>
          <a:ln w="28575">
            <a:solidFill>
              <a:srgbClr val="92D05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8" name="מלבן 32">
            <a:extLst>
              <a:ext uri="{FF2B5EF4-FFF2-40B4-BE49-F238E27FC236}">
                <a16:creationId xmlns:a16="http://schemas.microsoft.com/office/drawing/2014/main" id="{52785E2A-9752-434E-9C59-0B0288E3B99F}"/>
              </a:ext>
            </a:extLst>
          </p:cNvPr>
          <p:cNvSpPr/>
          <p:nvPr/>
        </p:nvSpPr>
        <p:spPr>
          <a:xfrm>
            <a:off x="630837" y="4137872"/>
            <a:ext cx="369531" cy="292186"/>
          </a:xfrm>
          <a:prstGeom prst="rect">
            <a:avLst/>
          </a:prstGeom>
          <a:solidFill>
            <a:schemeClr val="tx1">
              <a:lumMod val="9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9" name="משולש שווה-שוקיים 33">
            <a:extLst>
              <a:ext uri="{FF2B5EF4-FFF2-40B4-BE49-F238E27FC236}">
                <a16:creationId xmlns:a16="http://schemas.microsoft.com/office/drawing/2014/main" id="{0D2C2B4E-9003-46C9-9E4B-061E0D04F72A}"/>
              </a:ext>
            </a:extLst>
          </p:cNvPr>
          <p:cNvSpPr/>
          <p:nvPr/>
        </p:nvSpPr>
        <p:spPr>
          <a:xfrm rot="10839436">
            <a:off x="672455" y="3945179"/>
            <a:ext cx="308253" cy="224484"/>
          </a:xfrm>
          <a:prstGeom prst="triangle">
            <a:avLst/>
          </a:prstGeom>
          <a:solidFill>
            <a:schemeClr val="tx2">
              <a:lumMod val="75000"/>
            </a:schemeClr>
          </a:solid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0" name="שמש 34">
            <a:extLst>
              <a:ext uri="{FF2B5EF4-FFF2-40B4-BE49-F238E27FC236}">
                <a16:creationId xmlns:a16="http://schemas.microsoft.com/office/drawing/2014/main" id="{1AAE4D84-706A-430E-A26A-037CAD75A296}"/>
              </a:ext>
            </a:extLst>
          </p:cNvPr>
          <p:cNvSpPr/>
          <p:nvPr/>
        </p:nvSpPr>
        <p:spPr>
          <a:xfrm>
            <a:off x="701899" y="2691882"/>
            <a:ext cx="287346" cy="285326"/>
          </a:xfrm>
          <a:prstGeom prst="sun">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1" name="TextBox 70">
            <a:extLst>
              <a:ext uri="{FF2B5EF4-FFF2-40B4-BE49-F238E27FC236}">
                <a16:creationId xmlns:a16="http://schemas.microsoft.com/office/drawing/2014/main" id="{AF2DF105-7450-4CBB-87B7-2BA5569673ED}"/>
              </a:ext>
            </a:extLst>
          </p:cNvPr>
          <p:cNvSpPr txBox="1"/>
          <p:nvPr/>
        </p:nvSpPr>
        <p:spPr>
          <a:xfrm>
            <a:off x="658342" y="4397867"/>
            <a:ext cx="933955" cy="369332"/>
          </a:xfrm>
          <a:prstGeom prst="rect">
            <a:avLst/>
          </a:prstGeom>
          <a:noFill/>
        </p:spPr>
        <p:txBody>
          <a:bodyPr wrap="square" rtlCol="0">
            <a:spAutoFit/>
          </a:bodyPr>
          <a:lstStyle/>
          <a:p>
            <a:r>
              <a:rPr lang="en-US" b="1" dirty="0"/>
              <a:t>o</a:t>
            </a:r>
          </a:p>
        </p:txBody>
      </p:sp>
      <p:cxnSp>
        <p:nvCxnSpPr>
          <p:cNvPr id="72" name="Straight Arrow Connector 112">
            <a:extLst>
              <a:ext uri="{FF2B5EF4-FFF2-40B4-BE49-F238E27FC236}">
                <a16:creationId xmlns:a16="http://schemas.microsoft.com/office/drawing/2014/main" id="{D3514BC4-A15E-4BD8-9B35-8E3ABA1D5409}"/>
              </a:ext>
            </a:extLst>
          </p:cNvPr>
          <p:cNvCxnSpPr>
            <a:cxnSpLocks/>
          </p:cNvCxnSpPr>
          <p:nvPr/>
        </p:nvCxnSpPr>
        <p:spPr>
          <a:xfrm flipV="1">
            <a:off x="820361" y="3412654"/>
            <a:ext cx="19680" cy="99775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333C6F54-C1B1-4250-93D1-A588BA54B663}"/>
              </a:ext>
            </a:extLst>
          </p:cNvPr>
          <p:cNvSpPr txBox="1"/>
          <p:nvPr/>
        </p:nvSpPr>
        <p:spPr>
          <a:xfrm>
            <a:off x="833419" y="3226250"/>
            <a:ext cx="318048" cy="369332"/>
          </a:xfrm>
          <a:prstGeom prst="rect">
            <a:avLst/>
          </a:prstGeom>
          <a:noFill/>
        </p:spPr>
        <p:txBody>
          <a:bodyPr wrap="square" rtlCol="0">
            <a:spAutoFit/>
          </a:bodyPr>
          <a:lstStyle/>
          <a:p>
            <a:r>
              <a:rPr lang="en-US" b="1" dirty="0"/>
              <a:t>z</a:t>
            </a:r>
          </a:p>
        </p:txBody>
      </p:sp>
      <p:sp>
        <p:nvSpPr>
          <p:cNvPr id="75" name="Oval 74">
            <a:extLst>
              <a:ext uri="{FF2B5EF4-FFF2-40B4-BE49-F238E27FC236}">
                <a16:creationId xmlns:a16="http://schemas.microsoft.com/office/drawing/2014/main" id="{8AF1D8AF-5F9B-4640-A561-07424F8434EF}"/>
              </a:ext>
            </a:extLst>
          </p:cNvPr>
          <p:cNvSpPr/>
          <p:nvPr/>
        </p:nvSpPr>
        <p:spPr>
          <a:xfrm>
            <a:off x="8588289" y="1405861"/>
            <a:ext cx="1089220" cy="1073391"/>
          </a:xfrm>
          <a:prstGeom prst="ellipse">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0800000" scaled="1"/>
            <a:tileRect/>
          </a:gra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26FAF66F-D2A1-44DF-8006-B55492969EA9}"/>
              </a:ext>
            </a:extLst>
          </p:cNvPr>
          <p:cNvSpPr/>
          <p:nvPr/>
        </p:nvSpPr>
        <p:spPr>
          <a:xfrm>
            <a:off x="5658815" y="1405861"/>
            <a:ext cx="1089220" cy="1073391"/>
          </a:xfrm>
          <a:prstGeom prst="ellipse">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0800000" scaled="1"/>
            <a:tileRect/>
          </a:gra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1DE7367-11F9-4715-B730-AEF2255818E5}"/>
              </a:ext>
            </a:extLst>
          </p:cNvPr>
          <p:cNvSpPr/>
          <p:nvPr/>
        </p:nvSpPr>
        <p:spPr>
          <a:xfrm>
            <a:off x="2506160" y="1331434"/>
            <a:ext cx="1217295" cy="1202376"/>
          </a:xfrm>
          <a:prstGeom prst="ellipse">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0800000" scaled="1"/>
            <a:tileRect/>
          </a:gra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Hexagon 77">
            <a:extLst>
              <a:ext uri="{FF2B5EF4-FFF2-40B4-BE49-F238E27FC236}">
                <a16:creationId xmlns:a16="http://schemas.microsoft.com/office/drawing/2014/main" id="{AE6E006A-831F-4523-A9C8-8C5EB072287B}"/>
              </a:ext>
            </a:extLst>
          </p:cNvPr>
          <p:cNvSpPr/>
          <p:nvPr/>
        </p:nvSpPr>
        <p:spPr>
          <a:xfrm rot="20983024">
            <a:off x="9011150" y="1848067"/>
            <a:ext cx="235593" cy="211165"/>
          </a:xfrm>
          <a:prstGeom prst="hexagon">
            <a:avLst/>
          </a:prstGeom>
          <a:solidFill>
            <a:schemeClr val="bg1"/>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9" name="Straight Connector 78">
            <a:extLst>
              <a:ext uri="{FF2B5EF4-FFF2-40B4-BE49-F238E27FC236}">
                <a16:creationId xmlns:a16="http://schemas.microsoft.com/office/drawing/2014/main" id="{0D876971-888A-4502-8615-6759F188E2D4}"/>
              </a:ext>
            </a:extLst>
          </p:cNvPr>
          <p:cNvCxnSpPr>
            <a:cxnSpLocks/>
            <a:stCxn id="78" idx="5"/>
          </p:cNvCxnSpPr>
          <p:nvPr/>
        </p:nvCxnSpPr>
        <p:spPr>
          <a:xfrm flipH="1" flipV="1">
            <a:off x="8860424" y="1460679"/>
            <a:ext cx="313636" cy="37748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91EA6BD5-B2B3-458F-A600-04E3440EDEF5}"/>
              </a:ext>
            </a:extLst>
          </p:cNvPr>
          <p:cNvCxnSpPr>
            <a:cxnSpLocks/>
            <a:stCxn id="78" idx="4"/>
            <a:endCxn id="75" idx="2"/>
          </p:cNvCxnSpPr>
          <p:nvPr/>
        </p:nvCxnSpPr>
        <p:spPr>
          <a:xfrm flipH="1">
            <a:off x="8588289" y="1861367"/>
            <a:ext cx="457849" cy="8119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DC1276EC-97D8-4CB0-9EC9-A6081A0673B1}"/>
              </a:ext>
            </a:extLst>
          </p:cNvPr>
          <p:cNvCxnSpPr>
            <a:cxnSpLocks/>
            <a:stCxn id="78" idx="3"/>
          </p:cNvCxnSpPr>
          <p:nvPr/>
        </p:nvCxnSpPr>
        <p:spPr>
          <a:xfrm flipH="1">
            <a:off x="8891061" y="1974678"/>
            <a:ext cx="121981" cy="439483"/>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A4C58E6F-A9D4-4124-8F57-67E501986252}"/>
              </a:ext>
            </a:extLst>
          </p:cNvPr>
          <p:cNvCxnSpPr>
            <a:cxnSpLocks/>
          </p:cNvCxnSpPr>
          <p:nvPr/>
        </p:nvCxnSpPr>
        <p:spPr>
          <a:xfrm>
            <a:off x="9085738" y="2065330"/>
            <a:ext cx="281094" cy="365529"/>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0DF8B16-1DB7-4682-80EC-EEAD0494F817}"/>
              </a:ext>
            </a:extLst>
          </p:cNvPr>
          <p:cNvCxnSpPr>
            <a:cxnSpLocks/>
            <a:stCxn id="78" idx="1"/>
            <a:endCxn id="75" idx="6"/>
          </p:cNvCxnSpPr>
          <p:nvPr/>
        </p:nvCxnSpPr>
        <p:spPr>
          <a:xfrm flipV="1">
            <a:off x="9211755" y="1942557"/>
            <a:ext cx="465754" cy="103375"/>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F3A03517-61C5-4DD7-BD16-1F3EEDDE78E2}"/>
              </a:ext>
            </a:extLst>
          </p:cNvPr>
          <p:cNvCxnSpPr>
            <a:cxnSpLocks/>
            <a:endCxn id="78" idx="0"/>
          </p:cNvCxnSpPr>
          <p:nvPr/>
        </p:nvCxnSpPr>
        <p:spPr>
          <a:xfrm flipH="1">
            <a:off x="9244851" y="1483183"/>
            <a:ext cx="184844" cy="449439"/>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85" name="Hexagon 84">
            <a:extLst>
              <a:ext uri="{FF2B5EF4-FFF2-40B4-BE49-F238E27FC236}">
                <a16:creationId xmlns:a16="http://schemas.microsoft.com/office/drawing/2014/main" id="{2F12272F-5B47-4A97-BCA7-9F7395FDC961}"/>
              </a:ext>
            </a:extLst>
          </p:cNvPr>
          <p:cNvSpPr/>
          <p:nvPr/>
        </p:nvSpPr>
        <p:spPr>
          <a:xfrm rot="20398646">
            <a:off x="5998783" y="1769449"/>
            <a:ext cx="389160" cy="346216"/>
          </a:xfrm>
          <a:prstGeom prst="hexagon">
            <a:avLst/>
          </a:prstGeom>
          <a:solidFill>
            <a:schemeClr val="bg1"/>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6" name="Straight Connector 85">
            <a:extLst>
              <a:ext uri="{FF2B5EF4-FFF2-40B4-BE49-F238E27FC236}">
                <a16:creationId xmlns:a16="http://schemas.microsoft.com/office/drawing/2014/main" id="{05D5C714-D932-47DC-AE97-1C30FDCA4E65}"/>
              </a:ext>
            </a:extLst>
          </p:cNvPr>
          <p:cNvCxnSpPr>
            <a:cxnSpLocks/>
            <a:stCxn id="85" idx="5"/>
          </p:cNvCxnSpPr>
          <p:nvPr/>
        </p:nvCxnSpPr>
        <p:spPr>
          <a:xfrm flipH="1" flipV="1">
            <a:off x="5951273" y="1484133"/>
            <a:ext cx="284316" cy="258792"/>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DBD54500-6E3E-45CF-ACA6-51C2E39E361C}"/>
              </a:ext>
            </a:extLst>
          </p:cNvPr>
          <p:cNvCxnSpPr>
            <a:cxnSpLocks/>
            <a:stCxn id="85" idx="4"/>
            <a:endCxn id="76" idx="2"/>
          </p:cNvCxnSpPr>
          <p:nvPr/>
        </p:nvCxnSpPr>
        <p:spPr>
          <a:xfrm flipH="1">
            <a:off x="5658815" y="1816899"/>
            <a:ext cx="373781" cy="125658"/>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E9930819-AD93-4670-BD86-F6EE855F0C23}"/>
              </a:ext>
            </a:extLst>
          </p:cNvPr>
          <p:cNvCxnSpPr>
            <a:cxnSpLocks/>
            <a:stCxn id="85" idx="3"/>
          </p:cNvCxnSpPr>
          <p:nvPr/>
        </p:nvCxnSpPr>
        <p:spPr>
          <a:xfrm flipH="1">
            <a:off x="5960606" y="2009179"/>
            <a:ext cx="49938" cy="402651"/>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F6AA7562-342E-49C4-9D28-5575F746B392}"/>
              </a:ext>
            </a:extLst>
          </p:cNvPr>
          <p:cNvCxnSpPr>
            <a:cxnSpLocks/>
            <a:stCxn id="85" idx="2"/>
          </p:cNvCxnSpPr>
          <p:nvPr/>
        </p:nvCxnSpPr>
        <p:spPr>
          <a:xfrm>
            <a:off x="6151137" y="2142189"/>
            <a:ext cx="310016" cy="259119"/>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C92FA518-6429-467D-88C0-66CF3F05AC20}"/>
              </a:ext>
            </a:extLst>
          </p:cNvPr>
          <p:cNvCxnSpPr>
            <a:cxnSpLocks/>
            <a:stCxn id="85" idx="1"/>
            <a:endCxn id="76" idx="6"/>
          </p:cNvCxnSpPr>
          <p:nvPr/>
        </p:nvCxnSpPr>
        <p:spPr>
          <a:xfrm flipV="1">
            <a:off x="6354130" y="1942557"/>
            <a:ext cx="393905" cy="125658"/>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966B0B24-2A33-4D50-9A93-0069B4914D42}"/>
              </a:ext>
            </a:extLst>
          </p:cNvPr>
          <p:cNvCxnSpPr>
            <a:cxnSpLocks/>
            <a:endCxn id="85" idx="0"/>
          </p:cNvCxnSpPr>
          <p:nvPr/>
        </p:nvCxnSpPr>
        <p:spPr>
          <a:xfrm flipH="1">
            <a:off x="6376182" y="1461629"/>
            <a:ext cx="42081" cy="414306"/>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92" name="Oval 91">
            <a:extLst>
              <a:ext uri="{FF2B5EF4-FFF2-40B4-BE49-F238E27FC236}">
                <a16:creationId xmlns:a16="http://schemas.microsoft.com/office/drawing/2014/main" id="{1C93673D-5D2F-4F20-9EF9-239468B5FB42}"/>
              </a:ext>
            </a:extLst>
          </p:cNvPr>
          <p:cNvSpPr/>
          <p:nvPr/>
        </p:nvSpPr>
        <p:spPr>
          <a:xfrm>
            <a:off x="2661833" y="1493455"/>
            <a:ext cx="905949" cy="878334"/>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3" name="Straight Connector 92">
            <a:extLst>
              <a:ext uri="{FF2B5EF4-FFF2-40B4-BE49-F238E27FC236}">
                <a16:creationId xmlns:a16="http://schemas.microsoft.com/office/drawing/2014/main" id="{A31DA898-275F-4097-ACD0-C2F7A05D866E}"/>
              </a:ext>
            </a:extLst>
          </p:cNvPr>
          <p:cNvCxnSpPr>
            <a:cxnSpLocks/>
          </p:cNvCxnSpPr>
          <p:nvPr/>
        </p:nvCxnSpPr>
        <p:spPr>
          <a:xfrm>
            <a:off x="2907031" y="2324873"/>
            <a:ext cx="402285" cy="17894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463B1AF-C184-4BE0-B6E3-A8A48E07D55C}"/>
              </a:ext>
            </a:extLst>
          </p:cNvPr>
          <p:cNvCxnSpPr>
            <a:cxnSpLocks/>
          </p:cNvCxnSpPr>
          <p:nvPr/>
        </p:nvCxnSpPr>
        <p:spPr>
          <a:xfrm flipV="1">
            <a:off x="3336799" y="2088110"/>
            <a:ext cx="361554" cy="227634"/>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114BC90E-AAA4-496B-A044-5EB75211F578}"/>
              </a:ext>
            </a:extLst>
          </p:cNvPr>
          <p:cNvCxnSpPr>
            <a:cxnSpLocks/>
          </p:cNvCxnSpPr>
          <p:nvPr/>
        </p:nvCxnSpPr>
        <p:spPr>
          <a:xfrm>
            <a:off x="2912898" y="1371728"/>
            <a:ext cx="399466" cy="159374"/>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50ECCBC1-8B6B-463A-A4A6-6B31C163C90B}"/>
              </a:ext>
            </a:extLst>
          </p:cNvPr>
          <p:cNvCxnSpPr>
            <a:cxnSpLocks/>
            <a:stCxn id="92" idx="6"/>
            <a:endCxn id="77" idx="7"/>
          </p:cNvCxnSpPr>
          <p:nvPr/>
        </p:nvCxnSpPr>
        <p:spPr>
          <a:xfrm flipH="1" flipV="1">
            <a:off x="3545186" y="1507518"/>
            <a:ext cx="22596" cy="425104"/>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FEFAF806-FDD2-4B8A-9CCB-F0410F8BD729}"/>
              </a:ext>
            </a:extLst>
          </p:cNvPr>
          <p:cNvCxnSpPr>
            <a:cxnSpLocks/>
            <a:stCxn id="92" idx="1"/>
            <a:endCxn id="77" idx="2"/>
          </p:cNvCxnSpPr>
          <p:nvPr/>
        </p:nvCxnSpPr>
        <p:spPr>
          <a:xfrm flipH="1">
            <a:off x="2506160" y="1622084"/>
            <a:ext cx="288346" cy="310538"/>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6A3188FE-5121-44E2-980E-40F499F74FED}"/>
              </a:ext>
            </a:extLst>
          </p:cNvPr>
          <p:cNvCxnSpPr>
            <a:cxnSpLocks/>
            <a:stCxn id="77" idx="3"/>
            <a:endCxn id="92" idx="2"/>
          </p:cNvCxnSpPr>
          <p:nvPr/>
        </p:nvCxnSpPr>
        <p:spPr>
          <a:xfrm flipH="1" flipV="1">
            <a:off x="2661833" y="1932622"/>
            <a:ext cx="22596" cy="425104"/>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06425F7A-A724-4183-9CF2-C9AC02593368}"/>
              </a:ext>
            </a:extLst>
          </p:cNvPr>
          <p:cNvSpPr txBox="1"/>
          <p:nvPr/>
        </p:nvSpPr>
        <p:spPr>
          <a:xfrm>
            <a:off x="2684429" y="2560474"/>
            <a:ext cx="2405743" cy="461665"/>
          </a:xfrm>
          <a:prstGeom prst="rect">
            <a:avLst/>
          </a:prstGeom>
          <a:noFill/>
        </p:spPr>
        <p:txBody>
          <a:bodyPr wrap="square" rtlCol="0">
            <a:spAutoFit/>
          </a:bodyPr>
          <a:lstStyle/>
          <a:p>
            <a:r>
              <a:rPr lang="en-US" sz="2400" b="1" dirty="0"/>
              <a:t>f#1.4</a:t>
            </a:r>
          </a:p>
        </p:txBody>
      </p:sp>
      <p:sp>
        <p:nvSpPr>
          <p:cNvPr id="100" name="TextBox 99">
            <a:extLst>
              <a:ext uri="{FF2B5EF4-FFF2-40B4-BE49-F238E27FC236}">
                <a16:creationId xmlns:a16="http://schemas.microsoft.com/office/drawing/2014/main" id="{73AACA28-F3D8-49C0-B0D4-1484A9B8B3CC}"/>
              </a:ext>
            </a:extLst>
          </p:cNvPr>
          <p:cNvSpPr txBox="1"/>
          <p:nvPr/>
        </p:nvSpPr>
        <p:spPr>
          <a:xfrm>
            <a:off x="8744685" y="2558226"/>
            <a:ext cx="2405743" cy="461665"/>
          </a:xfrm>
          <a:prstGeom prst="rect">
            <a:avLst/>
          </a:prstGeom>
          <a:noFill/>
        </p:spPr>
        <p:txBody>
          <a:bodyPr wrap="square" rtlCol="0">
            <a:spAutoFit/>
          </a:bodyPr>
          <a:lstStyle/>
          <a:p>
            <a:r>
              <a:rPr lang="en-US" sz="2400" b="1" dirty="0"/>
              <a:t>f#16.0</a:t>
            </a:r>
          </a:p>
        </p:txBody>
      </p:sp>
      <p:sp>
        <p:nvSpPr>
          <p:cNvPr id="101" name="TextBox 100">
            <a:extLst>
              <a:ext uri="{FF2B5EF4-FFF2-40B4-BE49-F238E27FC236}">
                <a16:creationId xmlns:a16="http://schemas.microsoft.com/office/drawing/2014/main" id="{2A615276-E8F6-4937-A3A8-7F1C8182CF5F}"/>
              </a:ext>
            </a:extLst>
          </p:cNvPr>
          <p:cNvSpPr txBox="1"/>
          <p:nvPr/>
        </p:nvSpPr>
        <p:spPr>
          <a:xfrm>
            <a:off x="5719856" y="2577237"/>
            <a:ext cx="2405743" cy="461665"/>
          </a:xfrm>
          <a:prstGeom prst="rect">
            <a:avLst/>
          </a:prstGeom>
          <a:noFill/>
        </p:spPr>
        <p:txBody>
          <a:bodyPr wrap="square" rtlCol="0">
            <a:spAutoFit/>
          </a:bodyPr>
          <a:lstStyle/>
          <a:p>
            <a:r>
              <a:rPr lang="en-US" sz="2400" b="1" dirty="0"/>
              <a:t>f#4.0</a:t>
            </a:r>
          </a:p>
        </p:txBody>
      </p:sp>
      <p:sp>
        <p:nvSpPr>
          <p:cNvPr id="102" name="Title 1">
            <a:extLst>
              <a:ext uri="{FF2B5EF4-FFF2-40B4-BE49-F238E27FC236}">
                <a16:creationId xmlns:a16="http://schemas.microsoft.com/office/drawing/2014/main" id="{6DBB6378-FD86-4E11-B537-88A49CCC1A23}"/>
              </a:ext>
            </a:extLst>
          </p:cNvPr>
          <p:cNvSpPr txBox="1">
            <a:spLocks/>
          </p:cNvSpPr>
          <p:nvPr/>
        </p:nvSpPr>
        <p:spPr>
          <a:xfrm>
            <a:off x="141709" y="7837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Partially Reflective Iris Blades</a:t>
            </a:r>
            <a:endParaRPr lang="he-IL" dirty="0"/>
          </a:p>
        </p:txBody>
      </p:sp>
    </p:spTree>
    <p:extLst>
      <p:ext uri="{BB962C8B-B14F-4D97-AF65-F5344CB8AC3E}">
        <p14:creationId xmlns:p14="http://schemas.microsoft.com/office/powerpoint/2010/main" val="1482343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fade">
                                      <p:cBhvr>
                                        <p:cTn id="7" dur="500"/>
                                        <p:tgtEl>
                                          <p:spTgt spid="10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par>
                                <p:cTn id="20" presetID="10" presetClass="entr" presetSubtype="0"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par>
                                <p:cTn id="23" presetID="10"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par>
                                <p:cTn id="26" presetID="10" presetClass="entr" presetSubtype="0"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par>
                                <p:cTn id="29" presetID="10" presetClass="entr" presetSubtype="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childTnLst>
                                </p:cTn>
                              </p:par>
                              <p:par>
                                <p:cTn id="32" presetID="10" presetClass="entr" presetSubtype="0"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500"/>
                                        <p:tgtEl>
                                          <p:spTgt spid="3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500"/>
                                        <p:tgtEl>
                                          <p:spTgt spid="50"/>
                                        </p:tgtEl>
                                      </p:cBhvr>
                                    </p:animEffect>
                                  </p:childTnLst>
                                </p:cTn>
                              </p:par>
                              <p:par>
                                <p:cTn id="38" presetID="10" presetClass="entr" presetSubtype="0" fill="hold" nodeType="with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fade">
                                      <p:cBhvr>
                                        <p:cTn id="40" dur="500"/>
                                        <p:tgtEl>
                                          <p:spTgt spid="6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1"/>
                                        </p:tgtEl>
                                        <p:attrNameLst>
                                          <p:attrName>style.visibility</p:attrName>
                                        </p:attrNameLst>
                                      </p:cBhvr>
                                      <p:to>
                                        <p:strVal val="visible"/>
                                      </p:to>
                                    </p:set>
                                    <p:animEffect transition="in" filter="fade">
                                      <p:cBhvr>
                                        <p:cTn id="43" dur="500"/>
                                        <p:tgtEl>
                                          <p:spTgt spid="6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2"/>
                                        </p:tgtEl>
                                        <p:attrNameLst>
                                          <p:attrName>style.visibility</p:attrName>
                                        </p:attrNameLst>
                                      </p:cBhvr>
                                      <p:to>
                                        <p:strVal val="visible"/>
                                      </p:to>
                                    </p:set>
                                    <p:animEffect transition="in" filter="fade">
                                      <p:cBhvr>
                                        <p:cTn id="46" dur="500"/>
                                        <p:tgtEl>
                                          <p:spTgt spid="6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63"/>
                                        </p:tgtEl>
                                        <p:attrNameLst>
                                          <p:attrName>style.visibility</p:attrName>
                                        </p:attrNameLst>
                                      </p:cBhvr>
                                      <p:to>
                                        <p:strVal val="visible"/>
                                      </p:to>
                                    </p:set>
                                    <p:animEffect transition="in" filter="fade">
                                      <p:cBhvr>
                                        <p:cTn id="49" dur="500"/>
                                        <p:tgtEl>
                                          <p:spTgt spid="6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64"/>
                                        </p:tgtEl>
                                        <p:attrNameLst>
                                          <p:attrName>style.visibility</p:attrName>
                                        </p:attrNameLst>
                                      </p:cBhvr>
                                      <p:to>
                                        <p:strVal val="visible"/>
                                      </p:to>
                                    </p:set>
                                    <p:animEffect transition="in" filter="fade">
                                      <p:cBhvr>
                                        <p:cTn id="52" dur="500"/>
                                        <p:tgtEl>
                                          <p:spTgt spid="64"/>
                                        </p:tgtEl>
                                      </p:cBhvr>
                                    </p:animEffect>
                                  </p:childTnLst>
                                </p:cTn>
                              </p:par>
                              <p:par>
                                <p:cTn id="53" presetID="10" presetClass="entr" presetSubtype="0" fill="hold" nodeType="withEffect">
                                  <p:stCondLst>
                                    <p:cond delay="0"/>
                                  </p:stCondLst>
                                  <p:childTnLst>
                                    <p:set>
                                      <p:cBhvr>
                                        <p:cTn id="54" dur="1" fill="hold">
                                          <p:stCondLst>
                                            <p:cond delay="0"/>
                                          </p:stCondLst>
                                        </p:cTn>
                                        <p:tgtEl>
                                          <p:spTgt spid="65"/>
                                        </p:tgtEl>
                                        <p:attrNameLst>
                                          <p:attrName>style.visibility</p:attrName>
                                        </p:attrNameLst>
                                      </p:cBhvr>
                                      <p:to>
                                        <p:strVal val="visible"/>
                                      </p:to>
                                    </p:set>
                                    <p:animEffect transition="in" filter="fade">
                                      <p:cBhvr>
                                        <p:cTn id="55" dur="500"/>
                                        <p:tgtEl>
                                          <p:spTgt spid="65"/>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66"/>
                                        </p:tgtEl>
                                        <p:attrNameLst>
                                          <p:attrName>style.visibility</p:attrName>
                                        </p:attrNameLst>
                                      </p:cBhvr>
                                      <p:to>
                                        <p:strVal val="visible"/>
                                      </p:to>
                                    </p:set>
                                    <p:animEffect transition="in" filter="fade">
                                      <p:cBhvr>
                                        <p:cTn id="58" dur="500"/>
                                        <p:tgtEl>
                                          <p:spTgt spid="66"/>
                                        </p:tgtEl>
                                      </p:cBhvr>
                                    </p:animEffect>
                                  </p:childTnLst>
                                </p:cTn>
                              </p:par>
                              <p:par>
                                <p:cTn id="59" presetID="10" presetClass="entr" presetSubtype="0" fill="hold" nodeType="withEffect">
                                  <p:stCondLst>
                                    <p:cond delay="0"/>
                                  </p:stCondLst>
                                  <p:childTnLst>
                                    <p:set>
                                      <p:cBhvr>
                                        <p:cTn id="60" dur="1" fill="hold">
                                          <p:stCondLst>
                                            <p:cond delay="0"/>
                                          </p:stCondLst>
                                        </p:cTn>
                                        <p:tgtEl>
                                          <p:spTgt spid="67"/>
                                        </p:tgtEl>
                                        <p:attrNameLst>
                                          <p:attrName>style.visibility</p:attrName>
                                        </p:attrNameLst>
                                      </p:cBhvr>
                                      <p:to>
                                        <p:strVal val="visible"/>
                                      </p:to>
                                    </p:set>
                                    <p:animEffect transition="in" filter="fade">
                                      <p:cBhvr>
                                        <p:cTn id="61" dur="500"/>
                                        <p:tgtEl>
                                          <p:spTgt spid="67"/>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68"/>
                                        </p:tgtEl>
                                        <p:attrNameLst>
                                          <p:attrName>style.visibility</p:attrName>
                                        </p:attrNameLst>
                                      </p:cBhvr>
                                      <p:to>
                                        <p:strVal val="visible"/>
                                      </p:to>
                                    </p:set>
                                    <p:animEffect transition="in" filter="fade">
                                      <p:cBhvr>
                                        <p:cTn id="64" dur="500"/>
                                        <p:tgtEl>
                                          <p:spTgt spid="68"/>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69"/>
                                        </p:tgtEl>
                                        <p:attrNameLst>
                                          <p:attrName>style.visibility</p:attrName>
                                        </p:attrNameLst>
                                      </p:cBhvr>
                                      <p:to>
                                        <p:strVal val="visible"/>
                                      </p:to>
                                    </p:set>
                                    <p:animEffect transition="in" filter="fade">
                                      <p:cBhvr>
                                        <p:cTn id="67" dur="500"/>
                                        <p:tgtEl>
                                          <p:spTgt spid="69"/>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70"/>
                                        </p:tgtEl>
                                        <p:attrNameLst>
                                          <p:attrName>style.visibility</p:attrName>
                                        </p:attrNameLst>
                                      </p:cBhvr>
                                      <p:to>
                                        <p:strVal val="visible"/>
                                      </p:to>
                                    </p:set>
                                    <p:animEffect transition="in" filter="fade">
                                      <p:cBhvr>
                                        <p:cTn id="70" dur="500"/>
                                        <p:tgtEl>
                                          <p:spTgt spid="70"/>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71"/>
                                        </p:tgtEl>
                                        <p:attrNameLst>
                                          <p:attrName>style.visibility</p:attrName>
                                        </p:attrNameLst>
                                      </p:cBhvr>
                                      <p:to>
                                        <p:strVal val="visible"/>
                                      </p:to>
                                    </p:set>
                                    <p:animEffect transition="in" filter="fade">
                                      <p:cBhvr>
                                        <p:cTn id="73" dur="500"/>
                                        <p:tgtEl>
                                          <p:spTgt spid="71"/>
                                        </p:tgtEl>
                                      </p:cBhvr>
                                    </p:animEffect>
                                  </p:childTnLst>
                                </p:cTn>
                              </p:par>
                              <p:par>
                                <p:cTn id="74" presetID="10" presetClass="entr" presetSubtype="0" fill="hold" nodeType="withEffect">
                                  <p:stCondLst>
                                    <p:cond delay="0"/>
                                  </p:stCondLst>
                                  <p:childTnLst>
                                    <p:set>
                                      <p:cBhvr>
                                        <p:cTn id="75" dur="1" fill="hold">
                                          <p:stCondLst>
                                            <p:cond delay="0"/>
                                          </p:stCondLst>
                                        </p:cTn>
                                        <p:tgtEl>
                                          <p:spTgt spid="72"/>
                                        </p:tgtEl>
                                        <p:attrNameLst>
                                          <p:attrName>style.visibility</p:attrName>
                                        </p:attrNameLst>
                                      </p:cBhvr>
                                      <p:to>
                                        <p:strVal val="visible"/>
                                      </p:to>
                                    </p:set>
                                    <p:animEffect transition="in" filter="fade">
                                      <p:cBhvr>
                                        <p:cTn id="76" dur="500"/>
                                        <p:tgtEl>
                                          <p:spTgt spid="72"/>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73"/>
                                        </p:tgtEl>
                                        <p:attrNameLst>
                                          <p:attrName>style.visibility</p:attrName>
                                        </p:attrNameLst>
                                      </p:cBhvr>
                                      <p:to>
                                        <p:strVal val="visible"/>
                                      </p:to>
                                    </p:set>
                                    <p:animEffect transition="in" filter="fade">
                                      <p:cBhvr>
                                        <p:cTn id="79" dur="500"/>
                                        <p:tgtEl>
                                          <p:spTgt spid="73"/>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77"/>
                                        </p:tgtEl>
                                        <p:attrNameLst>
                                          <p:attrName>style.visibility</p:attrName>
                                        </p:attrNameLst>
                                      </p:cBhvr>
                                      <p:to>
                                        <p:strVal val="visible"/>
                                      </p:to>
                                    </p:set>
                                    <p:animEffect transition="in" filter="fade">
                                      <p:cBhvr>
                                        <p:cTn id="82" dur="500"/>
                                        <p:tgtEl>
                                          <p:spTgt spid="77"/>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92"/>
                                        </p:tgtEl>
                                        <p:attrNameLst>
                                          <p:attrName>style.visibility</p:attrName>
                                        </p:attrNameLst>
                                      </p:cBhvr>
                                      <p:to>
                                        <p:strVal val="visible"/>
                                      </p:to>
                                    </p:set>
                                    <p:animEffect transition="in" filter="fade">
                                      <p:cBhvr>
                                        <p:cTn id="85" dur="500"/>
                                        <p:tgtEl>
                                          <p:spTgt spid="92"/>
                                        </p:tgtEl>
                                      </p:cBhvr>
                                    </p:animEffect>
                                  </p:childTnLst>
                                </p:cTn>
                              </p:par>
                              <p:par>
                                <p:cTn id="86" presetID="10" presetClass="entr" presetSubtype="0" fill="hold" nodeType="withEffect">
                                  <p:stCondLst>
                                    <p:cond delay="0"/>
                                  </p:stCondLst>
                                  <p:childTnLst>
                                    <p:set>
                                      <p:cBhvr>
                                        <p:cTn id="87" dur="1" fill="hold">
                                          <p:stCondLst>
                                            <p:cond delay="0"/>
                                          </p:stCondLst>
                                        </p:cTn>
                                        <p:tgtEl>
                                          <p:spTgt spid="93"/>
                                        </p:tgtEl>
                                        <p:attrNameLst>
                                          <p:attrName>style.visibility</p:attrName>
                                        </p:attrNameLst>
                                      </p:cBhvr>
                                      <p:to>
                                        <p:strVal val="visible"/>
                                      </p:to>
                                    </p:set>
                                    <p:animEffect transition="in" filter="fade">
                                      <p:cBhvr>
                                        <p:cTn id="88" dur="500"/>
                                        <p:tgtEl>
                                          <p:spTgt spid="93"/>
                                        </p:tgtEl>
                                      </p:cBhvr>
                                    </p:animEffect>
                                  </p:childTnLst>
                                </p:cTn>
                              </p:par>
                              <p:par>
                                <p:cTn id="89" presetID="10" presetClass="entr" presetSubtype="0" fill="hold" nodeType="withEffect">
                                  <p:stCondLst>
                                    <p:cond delay="0"/>
                                  </p:stCondLst>
                                  <p:childTnLst>
                                    <p:set>
                                      <p:cBhvr>
                                        <p:cTn id="90" dur="1" fill="hold">
                                          <p:stCondLst>
                                            <p:cond delay="0"/>
                                          </p:stCondLst>
                                        </p:cTn>
                                        <p:tgtEl>
                                          <p:spTgt spid="94"/>
                                        </p:tgtEl>
                                        <p:attrNameLst>
                                          <p:attrName>style.visibility</p:attrName>
                                        </p:attrNameLst>
                                      </p:cBhvr>
                                      <p:to>
                                        <p:strVal val="visible"/>
                                      </p:to>
                                    </p:set>
                                    <p:animEffect transition="in" filter="fade">
                                      <p:cBhvr>
                                        <p:cTn id="91" dur="500"/>
                                        <p:tgtEl>
                                          <p:spTgt spid="94"/>
                                        </p:tgtEl>
                                      </p:cBhvr>
                                    </p:animEffect>
                                  </p:childTnLst>
                                </p:cTn>
                              </p:par>
                              <p:par>
                                <p:cTn id="92" presetID="10" presetClass="entr" presetSubtype="0" fill="hold" nodeType="withEffect">
                                  <p:stCondLst>
                                    <p:cond delay="0"/>
                                  </p:stCondLst>
                                  <p:childTnLst>
                                    <p:set>
                                      <p:cBhvr>
                                        <p:cTn id="93" dur="1" fill="hold">
                                          <p:stCondLst>
                                            <p:cond delay="0"/>
                                          </p:stCondLst>
                                        </p:cTn>
                                        <p:tgtEl>
                                          <p:spTgt spid="95"/>
                                        </p:tgtEl>
                                        <p:attrNameLst>
                                          <p:attrName>style.visibility</p:attrName>
                                        </p:attrNameLst>
                                      </p:cBhvr>
                                      <p:to>
                                        <p:strVal val="visible"/>
                                      </p:to>
                                    </p:set>
                                    <p:animEffect transition="in" filter="fade">
                                      <p:cBhvr>
                                        <p:cTn id="94" dur="500"/>
                                        <p:tgtEl>
                                          <p:spTgt spid="95"/>
                                        </p:tgtEl>
                                      </p:cBhvr>
                                    </p:animEffect>
                                  </p:childTnLst>
                                </p:cTn>
                              </p:par>
                              <p:par>
                                <p:cTn id="95" presetID="10" presetClass="entr" presetSubtype="0" fill="hold" nodeType="withEffect">
                                  <p:stCondLst>
                                    <p:cond delay="0"/>
                                  </p:stCondLst>
                                  <p:childTnLst>
                                    <p:set>
                                      <p:cBhvr>
                                        <p:cTn id="96" dur="1" fill="hold">
                                          <p:stCondLst>
                                            <p:cond delay="0"/>
                                          </p:stCondLst>
                                        </p:cTn>
                                        <p:tgtEl>
                                          <p:spTgt spid="96"/>
                                        </p:tgtEl>
                                        <p:attrNameLst>
                                          <p:attrName>style.visibility</p:attrName>
                                        </p:attrNameLst>
                                      </p:cBhvr>
                                      <p:to>
                                        <p:strVal val="visible"/>
                                      </p:to>
                                    </p:set>
                                    <p:animEffect transition="in" filter="fade">
                                      <p:cBhvr>
                                        <p:cTn id="97" dur="500"/>
                                        <p:tgtEl>
                                          <p:spTgt spid="96"/>
                                        </p:tgtEl>
                                      </p:cBhvr>
                                    </p:animEffect>
                                  </p:childTnLst>
                                </p:cTn>
                              </p:par>
                              <p:par>
                                <p:cTn id="98" presetID="10" presetClass="entr" presetSubtype="0" fill="hold" nodeType="withEffect">
                                  <p:stCondLst>
                                    <p:cond delay="0"/>
                                  </p:stCondLst>
                                  <p:childTnLst>
                                    <p:set>
                                      <p:cBhvr>
                                        <p:cTn id="99" dur="1" fill="hold">
                                          <p:stCondLst>
                                            <p:cond delay="0"/>
                                          </p:stCondLst>
                                        </p:cTn>
                                        <p:tgtEl>
                                          <p:spTgt spid="97"/>
                                        </p:tgtEl>
                                        <p:attrNameLst>
                                          <p:attrName>style.visibility</p:attrName>
                                        </p:attrNameLst>
                                      </p:cBhvr>
                                      <p:to>
                                        <p:strVal val="visible"/>
                                      </p:to>
                                    </p:set>
                                    <p:animEffect transition="in" filter="fade">
                                      <p:cBhvr>
                                        <p:cTn id="100" dur="500"/>
                                        <p:tgtEl>
                                          <p:spTgt spid="97"/>
                                        </p:tgtEl>
                                      </p:cBhvr>
                                    </p:animEffect>
                                  </p:childTnLst>
                                </p:cTn>
                              </p:par>
                              <p:par>
                                <p:cTn id="101" presetID="10" presetClass="entr" presetSubtype="0" fill="hold" nodeType="withEffect">
                                  <p:stCondLst>
                                    <p:cond delay="0"/>
                                  </p:stCondLst>
                                  <p:childTnLst>
                                    <p:set>
                                      <p:cBhvr>
                                        <p:cTn id="102" dur="1" fill="hold">
                                          <p:stCondLst>
                                            <p:cond delay="0"/>
                                          </p:stCondLst>
                                        </p:cTn>
                                        <p:tgtEl>
                                          <p:spTgt spid="98"/>
                                        </p:tgtEl>
                                        <p:attrNameLst>
                                          <p:attrName>style.visibility</p:attrName>
                                        </p:attrNameLst>
                                      </p:cBhvr>
                                      <p:to>
                                        <p:strVal val="visible"/>
                                      </p:to>
                                    </p:set>
                                    <p:animEffect transition="in" filter="fade">
                                      <p:cBhvr>
                                        <p:cTn id="103" dur="500"/>
                                        <p:tgtEl>
                                          <p:spTgt spid="98"/>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99"/>
                                        </p:tgtEl>
                                        <p:attrNameLst>
                                          <p:attrName>style.visibility</p:attrName>
                                        </p:attrNameLst>
                                      </p:cBhvr>
                                      <p:to>
                                        <p:strVal val="visible"/>
                                      </p:to>
                                    </p:set>
                                    <p:animEffect transition="in" filter="fade">
                                      <p:cBhvr>
                                        <p:cTn id="106" dur="500"/>
                                        <p:tgtEl>
                                          <p:spTgt spid="99"/>
                                        </p:tgtEl>
                                      </p:cBhvr>
                                    </p:animEffect>
                                  </p:childTnLst>
                                </p:cTn>
                              </p:par>
                            </p:childTnLst>
                          </p:cTn>
                        </p:par>
                        <p:par>
                          <p:cTn id="107" fill="hold">
                            <p:stCondLst>
                              <p:cond delay="500"/>
                            </p:stCondLst>
                            <p:childTnLst>
                              <p:par>
                                <p:cTn id="108" presetID="10" presetClass="entr" presetSubtype="0" fill="hold" nodeType="afterEffect">
                                  <p:stCondLst>
                                    <p:cond delay="0"/>
                                  </p:stCondLst>
                                  <p:childTnLst>
                                    <p:set>
                                      <p:cBhvr>
                                        <p:cTn id="109" dur="1" fill="hold">
                                          <p:stCondLst>
                                            <p:cond delay="0"/>
                                          </p:stCondLst>
                                        </p:cTn>
                                        <p:tgtEl>
                                          <p:spTgt spid="34"/>
                                        </p:tgtEl>
                                        <p:attrNameLst>
                                          <p:attrName>style.visibility</p:attrName>
                                        </p:attrNameLst>
                                      </p:cBhvr>
                                      <p:to>
                                        <p:strVal val="visible"/>
                                      </p:to>
                                    </p:set>
                                    <p:animEffect transition="in" filter="fade">
                                      <p:cBhvr>
                                        <p:cTn id="110" dur="500"/>
                                        <p:tgtEl>
                                          <p:spTgt spid="34"/>
                                        </p:tgtEl>
                                      </p:cBhvr>
                                    </p:animEffect>
                                  </p:childTnLst>
                                </p:cTn>
                              </p:par>
                              <p:par>
                                <p:cTn id="111" presetID="10" presetClass="entr" presetSubtype="0" fill="hold" nodeType="withEffect">
                                  <p:stCondLst>
                                    <p:cond delay="0"/>
                                  </p:stCondLst>
                                  <p:childTnLst>
                                    <p:set>
                                      <p:cBhvr>
                                        <p:cTn id="112" dur="1" fill="hold">
                                          <p:stCondLst>
                                            <p:cond delay="0"/>
                                          </p:stCondLst>
                                        </p:cTn>
                                        <p:tgtEl>
                                          <p:spTgt spid="35"/>
                                        </p:tgtEl>
                                        <p:attrNameLst>
                                          <p:attrName>style.visibility</p:attrName>
                                        </p:attrNameLst>
                                      </p:cBhvr>
                                      <p:to>
                                        <p:strVal val="visible"/>
                                      </p:to>
                                    </p:set>
                                    <p:animEffect transition="in" filter="fade">
                                      <p:cBhvr>
                                        <p:cTn id="113" dur="500"/>
                                        <p:tgtEl>
                                          <p:spTgt spid="35"/>
                                        </p:tgtEl>
                                      </p:cBhvr>
                                    </p:animEffect>
                                  </p:childTnLst>
                                </p:cTn>
                              </p:par>
                              <p:par>
                                <p:cTn id="114" presetID="10" presetClass="entr" presetSubtype="0" fill="hold" nodeType="withEffect">
                                  <p:stCondLst>
                                    <p:cond delay="0"/>
                                  </p:stCondLst>
                                  <p:childTnLst>
                                    <p:set>
                                      <p:cBhvr>
                                        <p:cTn id="115" dur="1" fill="hold">
                                          <p:stCondLst>
                                            <p:cond delay="0"/>
                                          </p:stCondLst>
                                        </p:cTn>
                                        <p:tgtEl>
                                          <p:spTgt spid="36"/>
                                        </p:tgtEl>
                                        <p:attrNameLst>
                                          <p:attrName>style.visibility</p:attrName>
                                        </p:attrNameLst>
                                      </p:cBhvr>
                                      <p:to>
                                        <p:strVal val="visible"/>
                                      </p:to>
                                    </p:set>
                                    <p:animEffect transition="in" filter="fade">
                                      <p:cBhvr>
                                        <p:cTn id="116" dur="500"/>
                                        <p:tgtEl>
                                          <p:spTgt spid="36"/>
                                        </p:tgtEl>
                                      </p:cBhvr>
                                    </p:animEffect>
                                  </p:childTnLst>
                                </p:cTn>
                              </p:par>
                              <p:par>
                                <p:cTn id="117" presetID="10" presetClass="entr" presetSubtype="0" fill="hold" nodeType="withEffect">
                                  <p:stCondLst>
                                    <p:cond delay="0"/>
                                  </p:stCondLst>
                                  <p:childTnLst>
                                    <p:set>
                                      <p:cBhvr>
                                        <p:cTn id="118" dur="1" fill="hold">
                                          <p:stCondLst>
                                            <p:cond delay="0"/>
                                          </p:stCondLst>
                                        </p:cTn>
                                        <p:tgtEl>
                                          <p:spTgt spid="37"/>
                                        </p:tgtEl>
                                        <p:attrNameLst>
                                          <p:attrName>style.visibility</p:attrName>
                                        </p:attrNameLst>
                                      </p:cBhvr>
                                      <p:to>
                                        <p:strVal val="visible"/>
                                      </p:to>
                                    </p:set>
                                    <p:animEffect transition="in" filter="fade">
                                      <p:cBhvr>
                                        <p:cTn id="119" dur="500"/>
                                        <p:tgtEl>
                                          <p:spTgt spid="37"/>
                                        </p:tgtEl>
                                      </p:cBhvr>
                                    </p:animEffect>
                                  </p:childTnLst>
                                </p:cTn>
                              </p:par>
                              <p:par>
                                <p:cTn id="120" presetID="10" presetClass="entr" presetSubtype="0" fill="hold" nodeType="withEffect">
                                  <p:stCondLst>
                                    <p:cond delay="0"/>
                                  </p:stCondLst>
                                  <p:childTnLst>
                                    <p:set>
                                      <p:cBhvr>
                                        <p:cTn id="121" dur="1" fill="hold">
                                          <p:stCondLst>
                                            <p:cond delay="0"/>
                                          </p:stCondLst>
                                        </p:cTn>
                                        <p:tgtEl>
                                          <p:spTgt spid="38"/>
                                        </p:tgtEl>
                                        <p:attrNameLst>
                                          <p:attrName>style.visibility</p:attrName>
                                        </p:attrNameLst>
                                      </p:cBhvr>
                                      <p:to>
                                        <p:strVal val="visible"/>
                                      </p:to>
                                    </p:set>
                                    <p:animEffect transition="in" filter="fade">
                                      <p:cBhvr>
                                        <p:cTn id="122" dur="500"/>
                                        <p:tgtEl>
                                          <p:spTgt spid="38"/>
                                        </p:tgtEl>
                                      </p:cBhvr>
                                    </p:animEffect>
                                  </p:childTnLst>
                                </p:cTn>
                              </p:par>
                              <p:par>
                                <p:cTn id="123" presetID="10" presetClass="entr" presetSubtype="0" fill="hold" nodeType="withEffect">
                                  <p:stCondLst>
                                    <p:cond delay="0"/>
                                  </p:stCondLst>
                                  <p:childTnLst>
                                    <p:set>
                                      <p:cBhvr>
                                        <p:cTn id="124" dur="1" fill="hold">
                                          <p:stCondLst>
                                            <p:cond delay="0"/>
                                          </p:stCondLst>
                                        </p:cTn>
                                        <p:tgtEl>
                                          <p:spTgt spid="39"/>
                                        </p:tgtEl>
                                        <p:attrNameLst>
                                          <p:attrName>style.visibility</p:attrName>
                                        </p:attrNameLst>
                                      </p:cBhvr>
                                      <p:to>
                                        <p:strVal val="visible"/>
                                      </p:to>
                                    </p:set>
                                    <p:animEffect transition="in" filter="fade">
                                      <p:cBhvr>
                                        <p:cTn id="125" dur="500"/>
                                        <p:tgtEl>
                                          <p:spTgt spid="39"/>
                                        </p:tgtEl>
                                      </p:cBhvr>
                                    </p:animEffect>
                                  </p:childTnLst>
                                </p:cTn>
                              </p:par>
                              <p:par>
                                <p:cTn id="126" presetID="10" presetClass="entr" presetSubtype="0" fill="hold" nodeType="withEffect">
                                  <p:stCondLst>
                                    <p:cond delay="0"/>
                                  </p:stCondLst>
                                  <p:childTnLst>
                                    <p:set>
                                      <p:cBhvr>
                                        <p:cTn id="127" dur="1" fill="hold">
                                          <p:stCondLst>
                                            <p:cond delay="0"/>
                                          </p:stCondLst>
                                        </p:cTn>
                                        <p:tgtEl>
                                          <p:spTgt spid="40"/>
                                        </p:tgtEl>
                                        <p:attrNameLst>
                                          <p:attrName>style.visibility</p:attrName>
                                        </p:attrNameLst>
                                      </p:cBhvr>
                                      <p:to>
                                        <p:strVal val="visible"/>
                                      </p:to>
                                    </p:set>
                                    <p:animEffect transition="in" filter="fade">
                                      <p:cBhvr>
                                        <p:cTn id="128" dur="500"/>
                                        <p:tgtEl>
                                          <p:spTgt spid="40"/>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49"/>
                                        </p:tgtEl>
                                        <p:attrNameLst>
                                          <p:attrName>style.visibility</p:attrName>
                                        </p:attrNameLst>
                                      </p:cBhvr>
                                      <p:to>
                                        <p:strVal val="visible"/>
                                      </p:to>
                                    </p:set>
                                    <p:animEffect transition="in" filter="fade">
                                      <p:cBhvr>
                                        <p:cTn id="131" dur="500"/>
                                        <p:tgtEl>
                                          <p:spTgt spid="49"/>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51"/>
                                        </p:tgtEl>
                                        <p:attrNameLst>
                                          <p:attrName>style.visibility</p:attrName>
                                        </p:attrNameLst>
                                      </p:cBhvr>
                                      <p:to>
                                        <p:strVal val="visible"/>
                                      </p:to>
                                    </p:set>
                                    <p:animEffect transition="in" filter="fade">
                                      <p:cBhvr>
                                        <p:cTn id="134" dur="500"/>
                                        <p:tgtEl>
                                          <p:spTgt spid="51"/>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76"/>
                                        </p:tgtEl>
                                        <p:attrNameLst>
                                          <p:attrName>style.visibility</p:attrName>
                                        </p:attrNameLst>
                                      </p:cBhvr>
                                      <p:to>
                                        <p:strVal val="visible"/>
                                      </p:to>
                                    </p:set>
                                    <p:animEffect transition="in" filter="fade">
                                      <p:cBhvr>
                                        <p:cTn id="137" dur="500"/>
                                        <p:tgtEl>
                                          <p:spTgt spid="76"/>
                                        </p:tgtEl>
                                      </p:cBhvr>
                                    </p:animEffect>
                                  </p:childTnLst>
                                </p:cTn>
                              </p:par>
                              <p:par>
                                <p:cTn id="138" presetID="10" presetClass="entr" presetSubtype="0" fill="hold" nodeType="withEffect">
                                  <p:stCondLst>
                                    <p:cond delay="0"/>
                                  </p:stCondLst>
                                  <p:childTnLst>
                                    <p:set>
                                      <p:cBhvr>
                                        <p:cTn id="139" dur="1" fill="hold">
                                          <p:stCondLst>
                                            <p:cond delay="0"/>
                                          </p:stCondLst>
                                        </p:cTn>
                                        <p:tgtEl>
                                          <p:spTgt spid="6"/>
                                        </p:tgtEl>
                                        <p:attrNameLst>
                                          <p:attrName>style.visibility</p:attrName>
                                        </p:attrNameLst>
                                      </p:cBhvr>
                                      <p:to>
                                        <p:strVal val="visible"/>
                                      </p:to>
                                    </p:set>
                                    <p:animEffect transition="in" filter="fade">
                                      <p:cBhvr>
                                        <p:cTn id="140" dur="500"/>
                                        <p:tgtEl>
                                          <p:spTgt spid="6"/>
                                        </p:tgtEl>
                                      </p:cBhvr>
                                    </p:animEffect>
                                  </p:childTnLst>
                                </p:cTn>
                              </p:par>
                              <p:par>
                                <p:cTn id="141" presetID="10" presetClass="entr" presetSubtype="0" fill="hold" nodeType="withEffect">
                                  <p:stCondLst>
                                    <p:cond delay="0"/>
                                  </p:stCondLst>
                                  <p:childTnLst>
                                    <p:set>
                                      <p:cBhvr>
                                        <p:cTn id="142" dur="1" fill="hold">
                                          <p:stCondLst>
                                            <p:cond delay="0"/>
                                          </p:stCondLst>
                                        </p:cTn>
                                        <p:tgtEl>
                                          <p:spTgt spid="9"/>
                                        </p:tgtEl>
                                        <p:attrNameLst>
                                          <p:attrName>style.visibility</p:attrName>
                                        </p:attrNameLst>
                                      </p:cBhvr>
                                      <p:to>
                                        <p:strVal val="visible"/>
                                      </p:to>
                                    </p:set>
                                    <p:animEffect transition="in" filter="fade">
                                      <p:cBhvr>
                                        <p:cTn id="143" dur="500"/>
                                        <p:tgtEl>
                                          <p:spTgt spid="9"/>
                                        </p:tgtEl>
                                      </p:cBhvr>
                                    </p:animEffect>
                                  </p:childTnLst>
                                </p:cTn>
                              </p:par>
                              <p:par>
                                <p:cTn id="144" presetID="10" presetClass="entr" presetSubtype="0" fill="hold" grpId="0" nodeType="withEffect">
                                  <p:stCondLst>
                                    <p:cond delay="0"/>
                                  </p:stCondLst>
                                  <p:childTnLst>
                                    <p:set>
                                      <p:cBhvr>
                                        <p:cTn id="145" dur="1" fill="hold">
                                          <p:stCondLst>
                                            <p:cond delay="0"/>
                                          </p:stCondLst>
                                        </p:cTn>
                                        <p:tgtEl>
                                          <p:spTgt spid="85"/>
                                        </p:tgtEl>
                                        <p:attrNameLst>
                                          <p:attrName>style.visibility</p:attrName>
                                        </p:attrNameLst>
                                      </p:cBhvr>
                                      <p:to>
                                        <p:strVal val="visible"/>
                                      </p:to>
                                    </p:set>
                                    <p:animEffect transition="in" filter="fade">
                                      <p:cBhvr>
                                        <p:cTn id="146" dur="500"/>
                                        <p:tgtEl>
                                          <p:spTgt spid="85"/>
                                        </p:tgtEl>
                                      </p:cBhvr>
                                    </p:animEffect>
                                  </p:childTnLst>
                                </p:cTn>
                              </p:par>
                              <p:par>
                                <p:cTn id="147" presetID="10" presetClass="entr" presetSubtype="0" fill="hold" nodeType="withEffect">
                                  <p:stCondLst>
                                    <p:cond delay="0"/>
                                  </p:stCondLst>
                                  <p:childTnLst>
                                    <p:set>
                                      <p:cBhvr>
                                        <p:cTn id="148" dur="1" fill="hold">
                                          <p:stCondLst>
                                            <p:cond delay="0"/>
                                          </p:stCondLst>
                                        </p:cTn>
                                        <p:tgtEl>
                                          <p:spTgt spid="86"/>
                                        </p:tgtEl>
                                        <p:attrNameLst>
                                          <p:attrName>style.visibility</p:attrName>
                                        </p:attrNameLst>
                                      </p:cBhvr>
                                      <p:to>
                                        <p:strVal val="visible"/>
                                      </p:to>
                                    </p:set>
                                    <p:animEffect transition="in" filter="fade">
                                      <p:cBhvr>
                                        <p:cTn id="149" dur="500"/>
                                        <p:tgtEl>
                                          <p:spTgt spid="86"/>
                                        </p:tgtEl>
                                      </p:cBhvr>
                                    </p:animEffect>
                                  </p:childTnLst>
                                </p:cTn>
                              </p:par>
                              <p:par>
                                <p:cTn id="150" presetID="10" presetClass="entr" presetSubtype="0" fill="hold" nodeType="withEffect">
                                  <p:stCondLst>
                                    <p:cond delay="0"/>
                                  </p:stCondLst>
                                  <p:childTnLst>
                                    <p:set>
                                      <p:cBhvr>
                                        <p:cTn id="151" dur="1" fill="hold">
                                          <p:stCondLst>
                                            <p:cond delay="0"/>
                                          </p:stCondLst>
                                        </p:cTn>
                                        <p:tgtEl>
                                          <p:spTgt spid="87"/>
                                        </p:tgtEl>
                                        <p:attrNameLst>
                                          <p:attrName>style.visibility</p:attrName>
                                        </p:attrNameLst>
                                      </p:cBhvr>
                                      <p:to>
                                        <p:strVal val="visible"/>
                                      </p:to>
                                    </p:set>
                                    <p:animEffect transition="in" filter="fade">
                                      <p:cBhvr>
                                        <p:cTn id="152" dur="500"/>
                                        <p:tgtEl>
                                          <p:spTgt spid="87"/>
                                        </p:tgtEl>
                                      </p:cBhvr>
                                    </p:animEffect>
                                  </p:childTnLst>
                                </p:cTn>
                              </p:par>
                              <p:par>
                                <p:cTn id="153" presetID="10" presetClass="entr" presetSubtype="0" fill="hold" nodeType="withEffect">
                                  <p:stCondLst>
                                    <p:cond delay="0"/>
                                  </p:stCondLst>
                                  <p:childTnLst>
                                    <p:set>
                                      <p:cBhvr>
                                        <p:cTn id="154" dur="1" fill="hold">
                                          <p:stCondLst>
                                            <p:cond delay="0"/>
                                          </p:stCondLst>
                                        </p:cTn>
                                        <p:tgtEl>
                                          <p:spTgt spid="88"/>
                                        </p:tgtEl>
                                        <p:attrNameLst>
                                          <p:attrName>style.visibility</p:attrName>
                                        </p:attrNameLst>
                                      </p:cBhvr>
                                      <p:to>
                                        <p:strVal val="visible"/>
                                      </p:to>
                                    </p:set>
                                    <p:animEffect transition="in" filter="fade">
                                      <p:cBhvr>
                                        <p:cTn id="155" dur="500"/>
                                        <p:tgtEl>
                                          <p:spTgt spid="88"/>
                                        </p:tgtEl>
                                      </p:cBhvr>
                                    </p:animEffect>
                                  </p:childTnLst>
                                </p:cTn>
                              </p:par>
                              <p:par>
                                <p:cTn id="156" presetID="10" presetClass="entr" presetSubtype="0" fill="hold" nodeType="withEffect">
                                  <p:stCondLst>
                                    <p:cond delay="0"/>
                                  </p:stCondLst>
                                  <p:childTnLst>
                                    <p:set>
                                      <p:cBhvr>
                                        <p:cTn id="157" dur="1" fill="hold">
                                          <p:stCondLst>
                                            <p:cond delay="0"/>
                                          </p:stCondLst>
                                        </p:cTn>
                                        <p:tgtEl>
                                          <p:spTgt spid="89"/>
                                        </p:tgtEl>
                                        <p:attrNameLst>
                                          <p:attrName>style.visibility</p:attrName>
                                        </p:attrNameLst>
                                      </p:cBhvr>
                                      <p:to>
                                        <p:strVal val="visible"/>
                                      </p:to>
                                    </p:set>
                                    <p:animEffect transition="in" filter="fade">
                                      <p:cBhvr>
                                        <p:cTn id="158" dur="500"/>
                                        <p:tgtEl>
                                          <p:spTgt spid="89"/>
                                        </p:tgtEl>
                                      </p:cBhvr>
                                    </p:animEffect>
                                  </p:childTnLst>
                                </p:cTn>
                              </p:par>
                              <p:par>
                                <p:cTn id="159" presetID="10" presetClass="entr" presetSubtype="0" fill="hold" nodeType="withEffect">
                                  <p:stCondLst>
                                    <p:cond delay="0"/>
                                  </p:stCondLst>
                                  <p:childTnLst>
                                    <p:set>
                                      <p:cBhvr>
                                        <p:cTn id="160" dur="1" fill="hold">
                                          <p:stCondLst>
                                            <p:cond delay="0"/>
                                          </p:stCondLst>
                                        </p:cTn>
                                        <p:tgtEl>
                                          <p:spTgt spid="90"/>
                                        </p:tgtEl>
                                        <p:attrNameLst>
                                          <p:attrName>style.visibility</p:attrName>
                                        </p:attrNameLst>
                                      </p:cBhvr>
                                      <p:to>
                                        <p:strVal val="visible"/>
                                      </p:to>
                                    </p:set>
                                    <p:animEffect transition="in" filter="fade">
                                      <p:cBhvr>
                                        <p:cTn id="161" dur="500"/>
                                        <p:tgtEl>
                                          <p:spTgt spid="90"/>
                                        </p:tgtEl>
                                      </p:cBhvr>
                                    </p:animEffect>
                                  </p:childTnLst>
                                </p:cTn>
                              </p:par>
                              <p:par>
                                <p:cTn id="162" presetID="10" presetClass="entr" presetSubtype="0" fill="hold" nodeType="withEffect">
                                  <p:stCondLst>
                                    <p:cond delay="0"/>
                                  </p:stCondLst>
                                  <p:childTnLst>
                                    <p:set>
                                      <p:cBhvr>
                                        <p:cTn id="163" dur="1" fill="hold">
                                          <p:stCondLst>
                                            <p:cond delay="0"/>
                                          </p:stCondLst>
                                        </p:cTn>
                                        <p:tgtEl>
                                          <p:spTgt spid="91"/>
                                        </p:tgtEl>
                                        <p:attrNameLst>
                                          <p:attrName>style.visibility</p:attrName>
                                        </p:attrNameLst>
                                      </p:cBhvr>
                                      <p:to>
                                        <p:strVal val="visible"/>
                                      </p:to>
                                    </p:set>
                                    <p:animEffect transition="in" filter="fade">
                                      <p:cBhvr>
                                        <p:cTn id="164" dur="500"/>
                                        <p:tgtEl>
                                          <p:spTgt spid="91"/>
                                        </p:tgtEl>
                                      </p:cBhvr>
                                    </p:animEffect>
                                  </p:childTnLst>
                                </p:cTn>
                              </p:par>
                              <p:par>
                                <p:cTn id="165" presetID="10" presetClass="entr" presetSubtype="0" fill="hold" grpId="0" nodeType="withEffect">
                                  <p:stCondLst>
                                    <p:cond delay="0"/>
                                  </p:stCondLst>
                                  <p:childTnLst>
                                    <p:set>
                                      <p:cBhvr>
                                        <p:cTn id="166" dur="1" fill="hold">
                                          <p:stCondLst>
                                            <p:cond delay="0"/>
                                          </p:stCondLst>
                                        </p:cTn>
                                        <p:tgtEl>
                                          <p:spTgt spid="101"/>
                                        </p:tgtEl>
                                        <p:attrNameLst>
                                          <p:attrName>style.visibility</p:attrName>
                                        </p:attrNameLst>
                                      </p:cBhvr>
                                      <p:to>
                                        <p:strVal val="visible"/>
                                      </p:to>
                                    </p:set>
                                    <p:animEffect transition="in" filter="fade">
                                      <p:cBhvr>
                                        <p:cTn id="167" dur="500"/>
                                        <p:tgtEl>
                                          <p:spTgt spid="101"/>
                                        </p:tgtEl>
                                      </p:cBhvr>
                                    </p:animEffect>
                                  </p:childTnLst>
                                </p:cTn>
                              </p:par>
                            </p:childTnLst>
                          </p:cTn>
                        </p:par>
                        <p:par>
                          <p:cTn id="168" fill="hold">
                            <p:stCondLst>
                              <p:cond delay="1000"/>
                            </p:stCondLst>
                            <p:childTnLst>
                              <p:par>
                                <p:cTn id="169" presetID="10" presetClass="entr" presetSubtype="0" fill="hold" nodeType="afterEffect">
                                  <p:stCondLst>
                                    <p:cond delay="0"/>
                                  </p:stCondLst>
                                  <p:childTnLst>
                                    <p:set>
                                      <p:cBhvr>
                                        <p:cTn id="170" dur="1" fill="hold">
                                          <p:stCondLst>
                                            <p:cond delay="0"/>
                                          </p:stCondLst>
                                        </p:cTn>
                                        <p:tgtEl>
                                          <p:spTgt spid="7"/>
                                        </p:tgtEl>
                                        <p:attrNameLst>
                                          <p:attrName>style.visibility</p:attrName>
                                        </p:attrNameLst>
                                      </p:cBhvr>
                                      <p:to>
                                        <p:strVal val="visible"/>
                                      </p:to>
                                    </p:set>
                                    <p:animEffect transition="in" filter="fade">
                                      <p:cBhvr>
                                        <p:cTn id="171" dur="500"/>
                                        <p:tgtEl>
                                          <p:spTgt spid="7"/>
                                        </p:tgtEl>
                                      </p:cBhvr>
                                    </p:animEffect>
                                  </p:childTnLst>
                                </p:cTn>
                              </p:par>
                              <p:par>
                                <p:cTn id="172" presetID="10" presetClass="entr" presetSubtype="0" fill="hold" nodeType="withEffect">
                                  <p:stCondLst>
                                    <p:cond delay="0"/>
                                  </p:stCondLst>
                                  <p:childTnLst>
                                    <p:set>
                                      <p:cBhvr>
                                        <p:cTn id="173" dur="1" fill="hold">
                                          <p:stCondLst>
                                            <p:cond delay="0"/>
                                          </p:stCondLst>
                                        </p:cTn>
                                        <p:tgtEl>
                                          <p:spTgt spid="10"/>
                                        </p:tgtEl>
                                        <p:attrNameLst>
                                          <p:attrName>style.visibility</p:attrName>
                                        </p:attrNameLst>
                                      </p:cBhvr>
                                      <p:to>
                                        <p:strVal val="visible"/>
                                      </p:to>
                                    </p:set>
                                    <p:animEffect transition="in" filter="fade">
                                      <p:cBhvr>
                                        <p:cTn id="174" dur="500"/>
                                        <p:tgtEl>
                                          <p:spTgt spid="10"/>
                                        </p:tgtEl>
                                      </p:cBhvr>
                                    </p:animEffect>
                                  </p:childTnLst>
                                </p:cTn>
                              </p:par>
                              <p:par>
                                <p:cTn id="175" presetID="10" presetClass="entr" presetSubtype="0" fill="hold" nodeType="withEffect">
                                  <p:stCondLst>
                                    <p:cond delay="0"/>
                                  </p:stCondLst>
                                  <p:childTnLst>
                                    <p:set>
                                      <p:cBhvr>
                                        <p:cTn id="176" dur="1" fill="hold">
                                          <p:stCondLst>
                                            <p:cond delay="0"/>
                                          </p:stCondLst>
                                        </p:cTn>
                                        <p:tgtEl>
                                          <p:spTgt spid="41"/>
                                        </p:tgtEl>
                                        <p:attrNameLst>
                                          <p:attrName>style.visibility</p:attrName>
                                        </p:attrNameLst>
                                      </p:cBhvr>
                                      <p:to>
                                        <p:strVal val="visible"/>
                                      </p:to>
                                    </p:set>
                                    <p:animEffect transition="in" filter="fade">
                                      <p:cBhvr>
                                        <p:cTn id="177" dur="500"/>
                                        <p:tgtEl>
                                          <p:spTgt spid="41"/>
                                        </p:tgtEl>
                                      </p:cBhvr>
                                    </p:animEffect>
                                  </p:childTnLst>
                                </p:cTn>
                              </p:par>
                              <p:par>
                                <p:cTn id="178" presetID="10" presetClass="entr" presetSubtype="0" fill="hold" nodeType="withEffect">
                                  <p:stCondLst>
                                    <p:cond delay="0"/>
                                  </p:stCondLst>
                                  <p:childTnLst>
                                    <p:set>
                                      <p:cBhvr>
                                        <p:cTn id="179" dur="1" fill="hold">
                                          <p:stCondLst>
                                            <p:cond delay="0"/>
                                          </p:stCondLst>
                                        </p:cTn>
                                        <p:tgtEl>
                                          <p:spTgt spid="42"/>
                                        </p:tgtEl>
                                        <p:attrNameLst>
                                          <p:attrName>style.visibility</p:attrName>
                                        </p:attrNameLst>
                                      </p:cBhvr>
                                      <p:to>
                                        <p:strVal val="visible"/>
                                      </p:to>
                                    </p:set>
                                    <p:animEffect transition="in" filter="fade">
                                      <p:cBhvr>
                                        <p:cTn id="180" dur="500"/>
                                        <p:tgtEl>
                                          <p:spTgt spid="42"/>
                                        </p:tgtEl>
                                      </p:cBhvr>
                                    </p:animEffect>
                                  </p:childTnLst>
                                </p:cTn>
                              </p:par>
                              <p:par>
                                <p:cTn id="181" presetID="10" presetClass="entr" presetSubtype="0" fill="hold" nodeType="withEffect">
                                  <p:stCondLst>
                                    <p:cond delay="0"/>
                                  </p:stCondLst>
                                  <p:childTnLst>
                                    <p:set>
                                      <p:cBhvr>
                                        <p:cTn id="182" dur="1" fill="hold">
                                          <p:stCondLst>
                                            <p:cond delay="0"/>
                                          </p:stCondLst>
                                        </p:cTn>
                                        <p:tgtEl>
                                          <p:spTgt spid="43"/>
                                        </p:tgtEl>
                                        <p:attrNameLst>
                                          <p:attrName>style.visibility</p:attrName>
                                        </p:attrNameLst>
                                      </p:cBhvr>
                                      <p:to>
                                        <p:strVal val="visible"/>
                                      </p:to>
                                    </p:set>
                                    <p:animEffect transition="in" filter="fade">
                                      <p:cBhvr>
                                        <p:cTn id="183" dur="500"/>
                                        <p:tgtEl>
                                          <p:spTgt spid="43"/>
                                        </p:tgtEl>
                                      </p:cBhvr>
                                    </p:animEffect>
                                  </p:childTnLst>
                                </p:cTn>
                              </p:par>
                              <p:par>
                                <p:cTn id="184" presetID="10" presetClass="entr" presetSubtype="0" fill="hold" nodeType="withEffect">
                                  <p:stCondLst>
                                    <p:cond delay="0"/>
                                  </p:stCondLst>
                                  <p:childTnLst>
                                    <p:set>
                                      <p:cBhvr>
                                        <p:cTn id="185" dur="1" fill="hold">
                                          <p:stCondLst>
                                            <p:cond delay="0"/>
                                          </p:stCondLst>
                                        </p:cTn>
                                        <p:tgtEl>
                                          <p:spTgt spid="44"/>
                                        </p:tgtEl>
                                        <p:attrNameLst>
                                          <p:attrName>style.visibility</p:attrName>
                                        </p:attrNameLst>
                                      </p:cBhvr>
                                      <p:to>
                                        <p:strVal val="visible"/>
                                      </p:to>
                                    </p:set>
                                    <p:animEffect transition="in" filter="fade">
                                      <p:cBhvr>
                                        <p:cTn id="186" dur="500"/>
                                        <p:tgtEl>
                                          <p:spTgt spid="44"/>
                                        </p:tgtEl>
                                      </p:cBhvr>
                                    </p:animEffect>
                                  </p:childTnLst>
                                </p:cTn>
                              </p:par>
                              <p:par>
                                <p:cTn id="187" presetID="10" presetClass="entr" presetSubtype="0" fill="hold" nodeType="withEffect">
                                  <p:stCondLst>
                                    <p:cond delay="0"/>
                                  </p:stCondLst>
                                  <p:childTnLst>
                                    <p:set>
                                      <p:cBhvr>
                                        <p:cTn id="188" dur="1" fill="hold">
                                          <p:stCondLst>
                                            <p:cond delay="0"/>
                                          </p:stCondLst>
                                        </p:cTn>
                                        <p:tgtEl>
                                          <p:spTgt spid="45"/>
                                        </p:tgtEl>
                                        <p:attrNameLst>
                                          <p:attrName>style.visibility</p:attrName>
                                        </p:attrNameLst>
                                      </p:cBhvr>
                                      <p:to>
                                        <p:strVal val="visible"/>
                                      </p:to>
                                    </p:set>
                                    <p:animEffect transition="in" filter="fade">
                                      <p:cBhvr>
                                        <p:cTn id="189" dur="500"/>
                                        <p:tgtEl>
                                          <p:spTgt spid="45"/>
                                        </p:tgtEl>
                                      </p:cBhvr>
                                    </p:animEffect>
                                  </p:childTnLst>
                                </p:cTn>
                              </p:par>
                              <p:par>
                                <p:cTn id="190" presetID="10" presetClass="entr" presetSubtype="0" fill="hold" nodeType="withEffect">
                                  <p:stCondLst>
                                    <p:cond delay="0"/>
                                  </p:stCondLst>
                                  <p:childTnLst>
                                    <p:set>
                                      <p:cBhvr>
                                        <p:cTn id="191" dur="1" fill="hold">
                                          <p:stCondLst>
                                            <p:cond delay="0"/>
                                          </p:stCondLst>
                                        </p:cTn>
                                        <p:tgtEl>
                                          <p:spTgt spid="46"/>
                                        </p:tgtEl>
                                        <p:attrNameLst>
                                          <p:attrName>style.visibility</p:attrName>
                                        </p:attrNameLst>
                                      </p:cBhvr>
                                      <p:to>
                                        <p:strVal val="visible"/>
                                      </p:to>
                                    </p:set>
                                    <p:animEffect transition="in" filter="fade">
                                      <p:cBhvr>
                                        <p:cTn id="192" dur="500"/>
                                        <p:tgtEl>
                                          <p:spTgt spid="46"/>
                                        </p:tgtEl>
                                      </p:cBhvr>
                                    </p:animEffect>
                                  </p:childTnLst>
                                </p:cTn>
                              </p:par>
                              <p:par>
                                <p:cTn id="193" presetID="10" presetClass="entr" presetSubtype="0" fill="hold" nodeType="withEffect">
                                  <p:stCondLst>
                                    <p:cond delay="0"/>
                                  </p:stCondLst>
                                  <p:childTnLst>
                                    <p:set>
                                      <p:cBhvr>
                                        <p:cTn id="194" dur="1" fill="hold">
                                          <p:stCondLst>
                                            <p:cond delay="0"/>
                                          </p:stCondLst>
                                        </p:cTn>
                                        <p:tgtEl>
                                          <p:spTgt spid="47"/>
                                        </p:tgtEl>
                                        <p:attrNameLst>
                                          <p:attrName>style.visibility</p:attrName>
                                        </p:attrNameLst>
                                      </p:cBhvr>
                                      <p:to>
                                        <p:strVal val="visible"/>
                                      </p:to>
                                    </p:set>
                                    <p:animEffect transition="in" filter="fade">
                                      <p:cBhvr>
                                        <p:cTn id="195" dur="500"/>
                                        <p:tgtEl>
                                          <p:spTgt spid="47"/>
                                        </p:tgtEl>
                                      </p:cBhvr>
                                    </p:animEffect>
                                  </p:childTnLst>
                                </p:cTn>
                              </p:par>
                              <p:par>
                                <p:cTn id="196" presetID="10" presetClass="entr" presetSubtype="0" fill="hold" grpId="0" nodeType="withEffect">
                                  <p:stCondLst>
                                    <p:cond delay="0"/>
                                  </p:stCondLst>
                                  <p:childTnLst>
                                    <p:set>
                                      <p:cBhvr>
                                        <p:cTn id="197" dur="1" fill="hold">
                                          <p:stCondLst>
                                            <p:cond delay="0"/>
                                          </p:stCondLst>
                                        </p:cTn>
                                        <p:tgtEl>
                                          <p:spTgt spid="48"/>
                                        </p:tgtEl>
                                        <p:attrNameLst>
                                          <p:attrName>style.visibility</p:attrName>
                                        </p:attrNameLst>
                                      </p:cBhvr>
                                      <p:to>
                                        <p:strVal val="visible"/>
                                      </p:to>
                                    </p:set>
                                    <p:animEffect transition="in" filter="fade">
                                      <p:cBhvr>
                                        <p:cTn id="198" dur="500"/>
                                        <p:tgtEl>
                                          <p:spTgt spid="48"/>
                                        </p:tgtEl>
                                      </p:cBhvr>
                                    </p:animEffect>
                                  </p:childTnLst>
                                </p:cTn>
                              </p:par>
                              <p:par>
                                <p:cTn id="199" presetID="10" presetClass="entr" presetSubtype="0" fill="hold" grpId="0" nodeType="withEffect">
                                  <p:stCondLst>
                                    <p:cond delay="0"/>
                                  </p:stCondLst>
                                  <p:childTnLst>
                                    <p:set>
                                      <p:cBhvr>
                                        <p:cTn id="200" dur="1" fill="hold">
                                          <p:stCondLst>
                                            <p:cond delay="0"/>
                                          </p:stCondLst>
                                        </p:cTn>
                                        <p:tgtEl>
                                          <p:spTgt spid="52"/>
                                        </p:tgtEl>
                                        <p:attrNameLst>
                                          <p:attrName>style.visibility</p:attrName>
                                        </p:attrNameLst>
                                      </p:cBhvr>
                                      <p:to>
                                        <p:strVal val="visible"/>
                                      </p:to>
                                    </p:set>
                                    <p:animEffect transition="in" filter="fade">
                                      <p:cBhvr>
                                        <p:cTn id="201" dur="500"/>
                                        <p:tgtEl>
                                          <p:spTgt spid="52"/>
                                        </p:tgtEl>
                                      </p:cBhvr>
                                    </p:animEffect>
                                  </p:childTnLst>
                                </p:cTn>
                              </p:par>
                              <p:par>
                                <p:cTn id="202" presetID="10" presetClass="entr" presetSubtype="0" fill="hold" grpId="0" nodeType="withEffect">
                                  <p:stCondLst>
                                    <p:cond delay="0"/>
                                  </p:stCondLst>
                                  <p:childTnLst>
                                    <p:set>
                                      <p:cBhvr>
                                        <p:cTn id="203" dur="1" fill="hold">
                                          <p:stCondLst>
                                            <p:cond delay="0"/>
                                          </p:stCondLst>
                                        </p:cTn>
                                        <p:tgtEl>
                                          <p:spTgt spid="75"/>
                                        </p:tgtEl>
                                        <p:attrNameLst>
                                          <p:attrName>style.visibility</p:attrName>
                                        </p:attrNameLst>
                                      </p:cBhvr>
                                      <p:to>
                                        <p:strVal val="visible"/>
                                      </p:to>
                                    </p:set>
                                    <p:animEffect transition="in" filter="fade">
                                      <p:cBhvr>
                                        <p:cTn id="204" dur="500"/>
                                        <p:tgtEl>
                                          <p:spTgt spid="75"/>
                                        </p:tgtEl>
                                      </p:cBhvr>
                                    </p:animEffect>
                                  </p:childTnLst>
                                </p:cTn>
                              </p:par>
                              <p:par>
                                <p:cTn id="205" presetID="10" presetClass="entr" presetSubtype="0" fill="hold" grpId="0" nodeType="withEffect">
                                  <p:stCondLst>
                                    <p:cond delay="0"/>
                                  </p:stCondLst>
                                  <p:childTnLst>
                                    <p:set>
                                      <p:cBhvr>
                                        <p:cTn id="206" dur="1" fill="hold">
                                          <p:stCondLst>
                                            <p:cond delay="0"/>
                                          </p:stCondLst>
                                        </p:cTn>
                                        <p:tgtEl>
                                          <p:spTgt spid="78"/>
                                        </p:tgtEl>
                                        <p:attrNameLst>
                                          <p:attrName>style.visibility</p:attrName>
                                        </p:attrNameLst>
                                      </p:cBhvr>
                                      <p:to>
                                        <p:strVal val="visible"/>
                                      </p:to>
                                    </p:set>
                                    <p:animEffect transition="in" filter="fade">
                                      <p:cBhvr>
                                        <p:cTn id="207" dur="500"/>
                                        <p:tgtEl>
                                          <p:spTgt spid="78"/>
                                        </p:tgtEl>
                                      </p:cBhvr>
                                    </p:animEffect>
                                  </p:childTnLst>
                                </p:cTn>
                              </p:par>
                              <p:par>
                                <p:cTn id="208" presetID="10" presetClass="entr" presetSubtype="0" fill="hold" nodeType="withEffect">
                                  <p:stCondLst>
                                    <p:cond delay="0"/>
                                  </p:stCondLst>
                                  <p:childTnLst>
                                    <p:set>
                                      <p:cBhvr>
                                        <p:cTn id="209" dur="1" fill="hold">
                                          <p:stCondLst>
                                            <p:cond delay="0"/>
                                          </p:stCondLst>
                                        </p:cTn>
                                        <p:tgtEl>
                                          <p:spTgt spid="79"/>
                                        </p:tgtEl>
                                        <p:attrNameLst>
                                          <p:attrName>style.visibility</p:attrName>
                                        </p:attrNameLst>
                                      </p:cBhvr>
                                      <p:to>
                                        <p:strVal val="visible"/>
                                      </p:to>
                                    </p:set>
                                    <p:animEffect transition="in" filter="fade">
                                      <p:cBhvr>
                                        <p:cTn id="210" dur="500"/>
                                        <p:tgtEl>
                                          <p:spTgt spid="79"/>
                                        </p:tgtEl>
                                      </p:cBhvr>
                                    </p:animEffect>
                                  </p:childTnLst>
                                </p:cTn>
                              </p:par>
                              <p:par>
                                <p:cTn id="211" presetID="10" presetClass="entr" presetSubtype="0" fill="hold" nodeType="withEffect">
                                  <p:stCondLst>
                                    <p:cond delay="0"/>
                                  </p:stCondLst>
                                  <p:childTnLst>
                                    <p:set>
                                      <p:cBhvr>
                                        <p:cTn id="212" dur="1" fill="hold">
                                          <p:stCondLst>
                                            <p:cond delay="0"/>
                                          </p:stCondLst>
                                        </p:cTn>
                                        <p:tgtEl>
                                          <p:spTgt spid="80"/>
                                        </p:tgtEl>
                                        <p:attrNameLst>
                                          <p:attrName>style.visibility</p:attrName>
                                        </p:attrNameLst>
                                      </p:cBhvr>
                                      <p:to>
                                        <p:strVal val="visible"/>
                                      </p:to>
                                    </p:set>
                                    <p:animEffect transition="in" filter="fade">
                                      <p:cBhvr>
                                        <p:cTn id="213" dur="500"/>
                                        <p:tgtEl>
                                          <p:spTgt spid="80"/>
                                        </p:tgtEl>
                                      </p:cBhvr>
                                    </p:animEffect>
                                  </p:childTnLst>
                                </p:cTn>
                              </p:par>
                              <p:par>
                                <p:cTn id="214" presetID="10" presetClass="entr" presetSubtype="0" fill="hold" nodeType="withEffect">
                                  <p:stCondLst>
                                    <p:cond delay="0"/>
                                  </p:stCondLst>
                                  <p:childTnLst>
                                    <p:set>
                                      <p:cBhvr>
                                        <p:cTn id="215" dur="1" fill="hold">
                                          <p:stCondLst>
                                            <p:cond delay="0"/>
                                          </p:stCondLst>
                                        </p:cTn>
                                        <p:tgtEl>
                                          <p:spTgt spid="81"/>
                                        </p:tgtEl>
                                        <p:attrNameLst>
                                          <p:attrName>style.visibility</p:attrName>
                                        </p:attrNameLst>
                                      </p:cBhvr>
                                      <p:to>
                                        <p:strVal val="visible"/>
                                      </p:to>
                                    </p:set>
                                    <p:animEffect transition="in" filter="fade">
                                      <p:cBhvr>
                                        <p:cTn id="216" dur="500"/>
                                        <p:tgtEl>
                                          <p:spTgt spid="81"/>
                                        </p:tgtEl>
                                      </p:cBhvr>
                                    </p:animEffect>
                                  </p:childTnLst>
                                </p:cTn>
                              </p:par>
                              <p:par>
                                <p:cTn id="217" presetID="10" presetClass="entr" presetSubtype="0" fill="hold" nodeType="withEffect">
                                  <p:stCondLst>
                                    <p:cond delay="0"/>
                                  </p:stCondLst>
                                  <p:childTnLst>
                                    <p:set>
                                      <p:cBhvr>
                                        <p:cTn id="218" dur="1" fill="hold">
                                          <p:stCondLst>
                                            <p:cond delay="0"/>
                                          </p:stCondLst>
                                        </p:cTn>
                                        <p:tgtEl>
                                          <p:spTgt spid="82"/>
                                        </p:tgtEl>
                                        <p:attrNameLst>
                                          <p:attrName>style.visibility</p:attrName>
                                        </p:attrNameLst>
                                      </p:cBhvr>
                                      <p:to>
                                        <p:strVal val="visible"/>
                                      </p:to>
                                    </p:set>
                                    <p:animEffect transition="in" filter="fade">
                                      <p:cBhvr>
                                        <p:cTn id="219" dur="500"/>
                                        <p:tgtEl>
                                          <p:spTgt spid="82"/>
                                        </p:tgtEl>
                                      </p:cBhvr>
                                    </p:animEffect>
                                  </p:childTnLst>
                                </p:cTn>
                              </p:par>
                              <p:par>
                                <p:cTn id="220" presetID="10" presetClass="entr" presetSubtype="0" fill="hold" nodeType="withEffect">
                                  <p:stCondLst>
                                    <p:cond delay="0"/>
                                  </p:stCondLst>
                                  <p:childTnLst>
                                    <p:set>
                                      <p:cBhvr>
                                        <p:cTn id="221" dur="1" fill="hold">
                                          <p:stCondLst>
                                            <p:cond delay="0"/>
                                          </p:stCondLst>
                                        </p:cTn>
                                        <p:tgtEl>
                                          <p:spTgt spid="83"/>
                                        </p:tgtEl>
                                        <p:attrNameLst>
                                          <p:attrName>style.visibility</p:attrName>
                                        </p:attrNameLst>
                                      </p:cBhvr>
                                      <p:to>
                                        <p:strVal val="visible"/>
                                      </p:to>
                                    </p:set>
                                    <p:animEffect transition="in" filter="fade">
                                      <p:cBhvr>
                                        <p:cTn id="222" dur="500"/>
                                        <p:tgtEl>
                                          <p:spTgt spid="83"/>
                                        </p:tgtEl>
                                      </p:cBhvr>
                                    </p:animEffect>
                                  </p:childTnLst>
                                </p:cTn>
                              </p:par>
                              <p:par>
                                <p:cTn id="223" presetID="10" presetClass="entr" presetSubtype="0" fill="hold" nodeType="withEffect">
                                  <p:stCondLst>
                                    <p:cond delay="0"/>
                                  </p:stCondLst>
                                  <p:childTnLst>
                                    <p:set>
                                      <p:cBhvr>
                                        <p:cTn id="224" dur="1" fill="hold">
                                          <p:stCondLst>
                                            <p:cond delay="0"/>
                                          </p:stCondLst>
                                        </p:cTn>
                                        <p:tgtEl>
                                          <p:spTgt spid="84"/>
                                        </p:tgtEl>
                                        <p:attrNameLst>
                                          <p:attrName>style.visibility</p:attrName>
                                        </p:attrNameLst>
                                      </p:cBhvr>
                                      <p:to>
                                        <p:strVal val="visible"/>
                                      </p:to>
                                    </p:set>
                                    <p:animEffect transition="in" filter="fade">
                                      <p:cBhvr>
                                        <p:cTn id="225" dur="500"/>
                                        <p:tgtEl>
                                          <p:spTgt spid="84"/>
                                        </p:tgtEl>
                                      </p:cBhvr>
                                    </p:animEffect>
                                  </p:childTnLst>
                                </p:cTn>
                              </p:par>
                              <p:par>
                                <p:cTn id="226" presetID="10" presetClass="entr" presetSubtype="0" fill="hold" grpId="0" nodeType="withEffect">
                                  <p:stCondLst>
                                    <p:cond delay="0"/>
                                  </p:stCondLst>
                                  <p:childTnLst>
                                    <p:set>
                                      <p:cBhvr>
                                        <p:cTn id="227" dur="1" fill="hold">
                                          <p:stCondLst>
                                            <p:cond delay="0"/>
                                          </p:stCondLst>
                                        </p:cTn>
                                        <p:tgtEl>
                                          <p:spTgt spid="100"/>
                                        </p:tgtEl>
                                        <p:attrNameLst>
                                          <p:attrName>style.visibility</p:attrName>
                                        </p:attrNameLst>
                                      </p:cBhvr>
                                      <p:to>
                                        <p:strVal val="visible"/>
                                      </p:to>
                                    </p:set>
                                    <p:animEffect transition="in" filter="fade">
                                      <p:cBhvr>
                                        <p:cTn id="228"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48" grpId="0" animBg="1"/>
      <p:bldP spid="49" grpId="0" animBg="1"/>
      <p:bldP spid="50" grpId="0" animBg="1"/>
      <p:bldP spid="51" grpId="0" animBg="1"/>
      <p:bldP spid="52" grpId="0" animBg="1"/>
      <p:bldP spid="61" grpId="0" animBg="1"/>
      <p:bldP spid="62" grpId="0" animBg="1"/>
      <p:bldP spid="63" grpId="0" animBg="1"/>
      <p:bldP spid="64" grpId="0"/>
      <p:bldP spid="66" grpId="0"/>
      <p:bldP spid="68" grpId="0" animBg="1"/>
      <p:bldP spid="69" grpId="0" animBg="1"/>
      <p:bldP spid="70" grpId="0" animBg="1"/>
      <p:bldP spid="71" grpId="0"/>
      <p:bldP spid="73" grpId="0"/>
      <p:bldP spid="75" grpId="0" animBg="1"/>
      <p:bldP spid="76" grpId="0" animBg="1"/>
      <p:bldP spid="77" grpId="0" animBg="1"/>
      <p:bldP spid="78" grpId="0" animBg="1"/>
      <p:bldP spid="85" grpId="0" animBg="1"/>
      <p:bldP spid="92" grpId="0" animBg="1"/>
      <p:bldP spid="99" grpId="0"/>
      <p:bldP spid="100" grpId="0"/>
      <p:bldP spid="10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a:extLst>
              <a:ext uri="{FF2B5EF4-FFF2-40B4-BE49-F238E27FC236}">
                <a16:creationId xmlns:a16="http://schemas.microsoft.com/office/drawing/2014/main" id="{FB6C6F6A-16A0-4370-A6A8-7625BFDC46BB}"/>
              </a:ext>
            </a:extLst>
          </p:cNvPr>
          <p:cNvPicPr>
            <a:picLocks noChangeAspect="1"/>
          </p:cNvPicPr>
          <p:nvPr/>
        </p:nvPicPr>
        <p:blipFill rotWithShape="1">
          <a:blip r:embed="rId3"/>
          <a:srcRect l="38041" b="35509"/>
          <a:stretch/>
        </p:blipFill>
        <p:spPr>
          <a:xfrm>
            <a:off x="4891310" y="3490369"/>
            <a:ext cx="4939441" cy="3451861"/>
          </a:xfrm>
          <a:prstGeom prst="rect">
            <a:avLst/>
          </a:prstGeom>
        </p:spPr>
      </p:pic>
      <p:sp>
        <p:nvSpPr>
          <p:cNvPr id="4" name="Slide Number Placeholder 3">
            <a:extLst>
              <a:ext uri="{FF2B5EF4-FFF2-40B4-BE49-F238E27FC236}">
                <a16:creationId xmlns:a16="http://schemas.microsoft.com/office/drawing/2014/main" id="{579D6AD6-28E7-4E70-BA49-D250BC456078}"/>
              </a:ext>
            </a:extLst>
          </p:cNvPr>
          <p:cNvSpPr>
            <a:spLocks noGrp="1"/>
          </p:cNvSpPr>
          <p:nvPr>
            <p:ph type="sldNum" sz="quarter" idx="12"/>
          </p:nvPr>
        </p:nvSpPr>
        <p:spPr/>
        <p:txBody>
          <a:bodyPr/>
          <a:lstStyle/>
          <a:p>
            <a:fld id="{D57F1E4F-1CFF-5643-939E-02111984F565}" type="slidenum">
              <a:rPr lang="en-US" smtClean="0"/>
              <a:t>37</a:t>
            </a:fld>
            <a:endParaRPr lang="en-US" dirty="0"/>
          </a:p>
        </p:txBody>
      </p:sp>
      <p:pic>
        <p:nvPicPr>
          <p:cNvPr id="6" name="Picture 5">
            <a:extLst>
              <a:ext uri="{FF2B5EF4-FFF2-40B4-BE49-F238E27FC236}">
                <a16:creationId xmlns:a16="http://schemas.microsoft.com/office/drawing/2014/main" id="{8C4DA480-4826-4856-879E-0F1E5FA4FC21}"/>
              </a:ext>
            </a:extLst>
          </p:cNvPr>
          <p:cNvPicPr>
            <a:picLocks noChangeAspect="1"/>
          </p:cNvPicPr>
          <p:nvPr/>
        </p:nvPicPr>
        <p:blipFill rotWithShape="1">
          <a:blip r:embed="rId3"/>
          <a:srcRect r="62735" b="35509"/>
          <a:stretch/>
        </p:blipFill>
        <p:spPr>
          <a:xfrm>
            <a:off x="1871614" y="3496632"/>
            <a:ext cx="2970823" cy="3451861"/>
          </a:xfrm>
          <a:prstGeom prst="rect">
            <a:avLst/>
          </a:prstGeom>
        </p:spPr>
      </p:pic>
      <p:sp>
        <p:nvSpPr>
          <p:cNvPr id="22" name="Arrow: Left-Right 21">
            <a:extLst>
              <a:ext uri="{FF2B5EF4-FFF2-40B4-BE49-F238E27FC236}">
                <a16:creationId xmlns:a16="http://schemas.microsoft.com/office/drawing/2014/main" id="{C6213180-B984-4F1A-A175-AEDCE7A8572C}"/>
              </a:ext>
            </a:extLst>
          </p:cNvPr>
          <p:cNvSpPr/>
          <p:nvPr/>
        </p:nvSpPr>
        <p:spPr>
          <a:xfrm>
            <a:off x="4277234" y="1795557"/>
            <a:ext cx="3897588" cy="472877"/>
          </a:xfrm>
          <a:prstGeom prst="leftRightArrow">
            <a:avLst>
              <a:gd name="adj1" fmla="val 24218"/>
              <a:gd name="adj2" fmla="val 50000"/>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26B183A9-F8DF-478D-8930-CBAD483BC555}"/>
              </a:ext>
            </a:extLst>
          </p:cNvPr>
          <p:cNvSpPr txBox="1"/>
          <p:nvPr/>
        </p:nvSpPr>
        <p:spPr>
          <a:xfrm>
            <a:off x="700136" y="1124378"/>
            <a:ext cx="4705297" cy="400110"/>
          </a:xfrm>
          <a:prstGeom prst="rect">
            <a:avLst/>
          </a:prstGeom>
          <a:noFill/>
        </p:spPr>
        <p:txBody>
          <a:bodyPr wrap="square" rtlCol="0">
            <a:spAutoFit/>
          </a:bodyPr>
          <a:lstStyle/>
          <a:p>
            <a:r>
              <a:rPr lang="en-US" sz="2000" dirty="0"/>
              <a:t>AR(lens) reflectance (EO VIS-NIR 673)</a:t>
            </a:r>
          </a:p>
        </p:txBody>
      </p:sp>
      <p:sp>
        <p:nvSpPr>
          <p:cNvPr id="24" name="TextBox 23">
            <a:extLst>
              <a:ext uri="{FF2B5EF4-FFF2-40B4-BE49-F238E27FC236}">
                <a16:creationId xmlns:a16="http://schemas.microsoft.com/office/drawing/2014/main" id="{936C0E44-4CFC-44CE-AA15-DB770506C81B}"/>
              </a:ext>
            </a:extLst>
          </p:cNvPr>
          <p:cNvSpPr txBox="1"/>
          <p:nvPr/>
        </p:nvSpPr>
        <p:spPr>
          <a:xfrm>
            <a:off x="8908288" y="1103484"/>
            <a:ext cx="3295211" cy="400110"/>
          </a:xfrm>
          <a:prstGeom prst="rect">
            <a:avLst/>
          </a:prstGeom>
          <a:noFill/>
        </p:spPr>
        <p:txBody>
          <a:bodyPr wrap="square" rtlCol="0">
            <a:spAutoFit/>
          </a:bodyPr>
          <a:lstStyle/>
          <a:p>
            <a:r>
              <a:rPr lang="en-US" sz="2000" dirty="0"/>
              <a:t>Metal(diffuse) reflectivity</a:t>
            </a:r>
          </a:p>
        </p:txBody>
      </p:sp>
      <p:pic>
        <p:nvPicPr>
          <p:cNvPr id="35" name="Picture 34">
            <a:extLst>
              <a:ext uri="{FF2B5EF4-FFF2-40B4-BE49-F238E27FC236}">
                <a16:creationId xmlns:a16="http://schemas.microsoft.com/office/drawing/2014/main" id="{6F5461A2-41DD-4DA0-B1DF-5B29FEF428CF}"/>
              </a:ext>
            </a:extLst>
          </p:cNvPr>
          <p:cNvPicPr>
            <a:picLocks noChangeAspect="1"/>
          </p:cNvPicPr>
          <p:nvPr/>
        </p:nvPicPr>
        <p:blipFill>
          <a:blip r:embed="rId4"/>
          <a:stretch>
            <a:fillRect/>
          </a:stretch>
        </p:blipFill>
        <p:spPr>
          <a:xfrm>
            <a:off x="8548700" y="1469119"/>
            <a:ext cx="3625627" cy="1274492"/>
          </a:xfrm>
          <a:prstGeom prst="rect">
            <a:avLst/>
          </a:prstGeom>
        </p:spPr>
      </p:pic>
      <p:pic>
        <p:nvPicPr>
          <p:cNvPr id="36" name="Picture 35">
            <a:extLst>
              <a:ext uri="{FF2B5EF4-FFF2-40B4-BE49-F238E27FC236}">
                <a16:creationId xmlns:a16="http://schemas.microsoft.com/office/drawing/2014/main" id="{16155A8C-9F7B-42A4-A469-CDBC385538B3}"/>
              </a:ext>
            </a:extLst>
          </p:cNvPr>
          <p:cNvPicPr>
            <a:picLocks noChangeAspect="1"/>
          </p:cNvPicPr>
          <p:nvPr/>
        </p:nvPicPr>
        <p:blipFill>
          <a:blip r:embed="rId5"/>
          <a:stretch>
            <a:fillRect/>
          </a:stretch>
        </p:blipFill>
        <p:spPr>
          <a:xfrm>
            <a:off x="765573" y="1510327"/>
            <a:ext cx="3659677" cy="1256174"/>
          </a:xfrm>
          <a:prstGeom prst="rect">
            <a:avLst/>
          </a:prstGeom>
        </p:spPr>
      </p:pic>
      <p:sp>
        <p:nvSpPr>
          <p:cNvPr id="40" name="TextBox 39">
            <a:extLst>
              <a:ext uri="{FF2B5EF4-FFF2-40B4-BE49-F238E27FC236}">
                <a16:creationId xmlns:a16="http://schemas.microsoft.com/office/drawing/2014/main" id="{EF6EA42B-6779-4146-8C4A-058A0EC96459}"/>
              </a:ext>
            </a:extLst>
          </p:cNvPr>
          <p:cNvSpPr txBox="1"/>
          <p:nvPr/>
        </p:nvSpPr>
        <p:spPr>
          <a:xfrm rot="16200000">
            <a:off x="1442073" y="4926913"/>
            <a:ext cx="2275445" cy="369332"/>
          </a:xfrm>
          <a:prstGeom prst="rect">
            <a:avLst/>
          </a:prstGeom>
          <a:solidFill>
            <a:schemeClr val="bg1"/>
          </a:solidFill>
        </p:spPr>
        <p:txBody>
          <a:bodyPr wrap="square" rtlCol="0">
            <a:spAutoFit/>
          </a:bodyPr>
          <a:lstStyle/>
          <a:p>
            <a:r>
              <a:rPr lang="en-US" dirty="0"/>
              <a:t>Contamination(%)</a:t>
            </a:r>
          </a:p>
        </p:txBody>
      </p:sp>
      <p:pic>
        <p:nvPicPr>
          <p:cNvPr id="41" name="תמונה 5">
            <a:extLst>
              <a:ext uri="{FF2B5EF4-FFF2-40B4-BE49-F238E27FC236}">
                <a16:creationId xmlns:a16="http://schemas.microsoft.com/office/drawing/2014/main" id="{2EA1C69D-2AC7-4464-A0E3-7EA280CA32AF}"/>
              </a:ext>
            </a:extLst>
          </p:cNvPr>
          <p:cNvPicPr>
            <a:picLocks noChangeAspect="1"/>
          </p:cNvPicPr>
          <p:nvPr/>
        </p:nvPicPr>
        <p:blipFill rotWithShape="1">
          <a:blip r:embed="rId6"/>
          <a:srcRect l="37173" t="-9017" r="34380" b="9017"/>
          <a:stretch/>
        </p:blipFill>
        <p:spPr>
          <a:xfrm>
            <a:off x="5425282" y="2607387"/>
            <a:ext cx="1272005" cy="1343212"/>
          </a:xfrm>
          <a:prstGeom prst="rect">
            <a:avLst/>
          </a:prstGeom>
        </p:spPr>
      </p:pic>
      <p:pic>
        <p:nvPicPr>
          <p:cNvPr id="42" name="תמונה 5">
            <a:extLst>
              <a:ext uri="{FF2B5EF4-FFF2-40B4-BE49-F238E27FC236}">
                <a16:creationId xmlns:a16="http://schemas.microsoft.com/office/drawing/2014/main" id="{DD422C8A-37E6-4399-A5B4-2D46F70A83C6}"/>
              </a:ext>
            </a:extLst>
          </p:cNvPr>
          <p:cNvPicPr>
            <a:picLocks noChangeAspect="1"/>
          </p:cNvPicPr>
          <p:nvPr/>
        </p:nvPicPr>
        <p:blipFill rotWithShape="1">
          <a:blip r:embed="rId6"/>
          <a:srcRect l="75721" t="-3988" r="-4168" b="3988"/>
          <a:stretch/>
        </p:blipFill>
        <p:spPr>
          <a:xfrm>
            <a:off x="7705696" y="2641828"/>
            <a:ext cx="1272005" cy="1343212"/>
          </a:xfrm>
          <a:prstGeom prst="rect">
            <a:avLst/>
          </a:prstGeom>
        </p:spPr>
      </p:pic>
      <p:pic>
        <p:nvPicPr>
          <p:cNvPr id="43" name="תמונה 5">
            <a:extLst>
              <a:ext uri="{FF2B5EF4-FFF2-40B4-BE49-F238E27FC236}">
                <a16:creationId xmlns:a16="http://schemas.microsoft.com/office/drawing/2014/main" id="{D99E4251-D3A8-4178-B2ED-0BF16C5E4A9D}"/>
              </a:ext>
            </a:extLst>
          </p:cNvPr>
          <p:cNvPicPr>
            <a:picLocks noChangeAspect="1"/>
          </p:cNvPicPr>
          <p:nvPr/>
        </p:nvPicPr>
        <p:blipFill rotWithShape="1">
          <a:blip r:embed="rId6"/>
          <a:srcRect r="71553"/>
          <a:stretch/>
        </p:blipFill>
        <p:spPr>
          <a:xfrm>
            <a:off x="3227292" y="2794772"/>
            <a:ext cx="1189581" cy="1256174"/>
          </a:xfrm>
          <a:prstGeom prst="rect">
            <a:avLst/>
          </a:prstGeom>
        </p:spPr>
      </p:pic>
      <p:cxnSp>
        <p:nvCxnSpPr>
          <p:cNvPr id="44" name="Straight Arrow Connector 151">
            <a:extLst>
              <a:ext uri="{FF2B5EF4-FFF2-40B4-BE49-F238E27FC236}">
                <a16:creationId xmlns:a16="http://schemas.microsoft.com/office/drawing/2014/main" id="{18312923-1244-4B68-B106-D07B7AA453E1}"/>
              </a:ext>
            </a:extLst>
          </p:cNvPr>
          <p:cNvCxnSpPr>
            <a:cxnSpLocks/>
            <a:stCxn id="56" idx="3"/>
            <a:endCxn id="46" idx="2"/>
          </p:cNvCxnSpPr>
          <p:nvPr/>
        </p:nvCxnSpPr>
        <p:spPr>
          <a:xfrm flipV="1">
            <a:off x="1452395" y="5427293"/>
            <a:ext cx="451600" cy="562408"/>
          </a:xfrm>
          <a:prstGeom prst="straightConnector1">
            <a:avLst/>
          </a:prstGeom>
          <a:ln w="28575">
            <a:solidFill>
              <a:srgbClr val="92D05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5" name="מלבן 32">
            <a:extLst>
              <a:ext uri="{FF2B5EF4-FFF2-40B4-BE49-F238E27FC236}">
                <a16:creationId xmlns:a16="http://schemas.microsoft.com/office/drawing/2014/main" id="{0770604B-5052-449B-9CCC-C3E8C4DCDF41}"/>
              </a:ext>
            </a:extLst>
          </p:cNvPr>
          <p:cNvSpPr/>
          <p:nvPr/>
        </p:nvSpPr>
        <p:spPr>
          <a:xfrm>
            <a:off x="1255363" y="6182387"/>
            <a:ext cx="369531" cy="292186"/>
          </a:xfrm>
          <a:prstGeom prst="rect">
            <a:avLst/>
          </a:prstGeom>
          <a:solidFill>
            <a:schemeClr val="tx1">
              <a:lumMod val="9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6" name="שמש 34">
            <a:extLst>
              <a:ext uri="{FF2B5EF4-FFF2-40B4-BE49-F238E27FC236}">
                <a16:creationId xmlns:a16="http://schemas.microsoft.com/office/drawing/2014/main" id="{D0C52FBC-14F2-4C6A-841E-D11ACAD9C448}"/>
              </a:ext>
            </a:extLst>
          </p:cNvPr>
          <p:cNvSpPr/>
          <p:nvPr/>
        </p:nvSpPr>
        <p:spPr>
          <a:xfrm>
            <a:off x="1760322" y="5141967"/>
            <a:ext cx="287346" cy="285326"/>
          </a:xfrm>
          <a:prstGeom prst="sun">
            <a:avLst/>
          </a:prstGeom>
          <a:solidFill>
            <a:schemeClr val="accent4">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7" name="TextBox 46">
            <a:extLst>
              <a:ext uri="{FF2B5EF4-FFF2-40B4-BE49-F238E27FC236}">
                <a16:creationId xmlns:a16="http://schemas.microsoft.com/office/drawing/2014/main" id="{631BE29B-A400-469B-9940-AFE483177F52}"/>
              </a:ext>
            </a:extLst>
          </p:cNvPr>
          <p:cNvSpPr txBox="1"/>
          <p:nvPr/>
        </p:nvSpPr>
        <p:spPr>
          <a:xfrm>
            <a:off x="1282868" y="6442382"/>
            <a:ext cx="933955" cy="369332"/>
          </a:xfrm>
          <a:prstGeom prst="rect">
            <a:avLst/>
          </a:prstGeom>
          <a:noFill/>
        </p:spPr>
        <p:txBody>
          <a:bodyPr wrap="square" rtlCol="0">
            <a:spAutoFit/>
          </a:bodyPr>
          <a:lstStyle/>
          <a:p>
            <a:r>
              <a:rPr lang="en-US" b="1" dirty="0"/>
              <a:t>o</a:t>
            </a:r>
          </a:p>
        </p:txBody>
      </p:sp>
      <p:cxnSp>
        <p:nvCxnSpPr>
          <p:cNvPr id="48" name="Straight Arrow Connector 112">
            <a:extLst>
              <a:ext uri="{FF2B5EF4-FFF2-40B4-BE49-F238E27FC236}">
                <a16:creationId xmlns:a16="http://schemas.microsoft.com/office/drawing/2014/main" id="{4461F9B8-78CA-43BD-89A7-86410A1A5F6F}"/>
              </a:ext>
            </a:extLst>
          </p:cNvPr>
          <p:cNvCxnSpPr>
            <a:cxnSpLocks/>
          </p:cNvCxnSpPr>
          <p:nvPr/>
        </p:nvCxnSpPr>
        <p:spPr>
          <a:xfrm flipV="1">
            <a:off x="1444887" y="5457169"/>
            <a:ext cx="19680" cy="99775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C855BE35-1F70-41FA-85A9-F6D162743B50}"/>
              </a:ext>
            </a:extLst>
          </p:cNvPr>
          <p:cNvSpPr txBox="1"/>
          <p:nvPr/>
        </p:nvSpPr>
        <p:spPr>
          <a:xfrm>
            <a:off x="1454232" y="5262749"/>
            <a:ext cx="199860" cy="369332"/>
          </a:xfrm>
          <a:prstGeom prst="rect">
            <a:avLst/>
          </a:prstGeom>
          <a:noFill/>
        </p:spPr>
        <p:txBody>
          <a:bodyPr wrap="square" rtlCol="0">
            <a:spAutoFit/>
          </a:bodyPr>
          <a:lstStyle/>
          <a:p>
            <a:r>
              <a:rPr lang="en-US" b="1" dirty="0"/>
              <a:t>z</a:t>
            </a:r>
          </a:p>
        </p:txBody>
      </p:sp>
      <p:cxnSp>
        <p:nvCxnSpPr>
          <p:cNvPr id="50" name="Straight Arrow Connector 151">
            <a:extLst>
              <a:ext uri="{FF2B5EF4-FFF2-40B4-BE49-F238E27FC236}">
                <a16:creationId xmlns:a16="http://schemas.microsoft.com/office/drawing/2014/main" id="{92933A6A-5755-4A41-9846-19152DC6535F}"/>
              </a:ext>
            </a:extLst>
          </p:cNvPr>
          <p:cNvCxnSpPr>
            <a:cxnSpLocks/>
            <a:stCxn id="57" idx="3"/>
            <a:endCxn id="52" idx="2"/>
          </p:cNvCxnSpPr>
          <p:nvPr/>
        </p:nvCxnSpPr>
        <p:spPr>
          <a:xfrm flipV="1">
            <a:off x="1474902" y="3483730"/>
            <a:ext cx="17703" cy="916820"/>
          </a:xfrm>
          <a:prstGeom prst="straightConnector1">
            <a:avLst/>
          </a:prstGeom>
          <a:ln w="28575">
            <a:solidFill>
              <a:srgbClr val="92D05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1" name="מלבן 32">
            <a:extLst>
              <a:ext uri="{FF2B5EF4-FFF2-40B4-BE49-F238E27FC236}">
                <a16:creationId xmlns:a16="http://schemas.microsoft.com/office/drawing/2014/main" id="{CCAD887B-07AC-4CA0-A87C-5FF887383C86}"/>
              </a:ext>
            </a:extLst>
          </p:cNvPr>
          <p:cNvSpPr/>
          <p:nvPr/>
        </p:nvSpPr>
        <p:spPr>
          <a:xfrm>
            <a:off x="1277870" y="4593236"/>
            <a:ext cx="369531" cy="292186"/>
          </a:xfrm>
          <a:prstGeom prst="rect">
            <a:avLst/>
          </a:prstGeom>
          <a:solidFill>
            <a:schemeClr val="tx1">
              <a:lumMod val="95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2" name="שמש 34">
            <a:extLst>
              <a:ext uri="{FF2B5EF4-FFF2-40B4-BE49-F238E27FC236}">
                <a16:creationId xmlns:a16="http://schemas.microsoft.com/office/drawing/2014/main" id="{AA7D6CF6-5FBD-4157-A702-923F050876A3}"/>
              </a:ext>
            </a:extLst>
          </p:cNvPr>
          <p:cNvSpPr/>
          <p:nvPr/>
        </p:nvSpPr>
        <p:spPr>
          <a:xfrm>
            <a:off x="1348932" y="3198404"/>
            <a:ext cx="287346" cy="285326"/>
          </a:xfrm>
          <a:prstGeom prst="sun">
            <a:avLst/>
          </a:prstGeom>
          <a:solidFill>
            <a:schemeClr val="accent4">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3" name="TextBox 52">
            <a:extLst>
              <a:ext uri="{FF2B5EF4-FFF2-40B4-BE49-F238E27FC236}">
                <a16:creationId xmlns:a16="http://schemas.microsoft.com/office/drawing/2014/main" id="{0CB3858C-A793-46FC-9C5D-4BC919D3F06D}"/>
              </a:ext>
            </a:extLst>
          </p:cNvPr>
          <p:cNvSpPr txBox="1"/>
          <p:nvPr/>
        </p:nvSpPr>
        <p:spPr>
          <a:xfrm>
            <a:off x="1305375" y="4853231"/>
            <a:ext cx="933955" cy="369332"/>
          </a:xfrm>
          <a:prstGeom prst="rect">
            <a:avLst/>
          </a:prstGeom>
          <a:noFill/>
        </p:spPr>
        <p:txBody>
          <a:bodyPr wrap="square" rtlCol="0">
            <a:spAutoFit/>
          </a:bodyPr>
          <a:lstStyle/>
          <a:p>
            <a:r>
              <a:rPr lang="en-US" b="1" dirty="0"/>
              <a:t>o</a:t>
            </a:r>
          </a:p>
        </p:txBody>
      </p:sp>
      <p:cxnSp>
        <p:nvCxnSpPr>
          <p:cNvPr id="54" name="Straight Arrow Connector 112">
            <a:extLst>
              <a:ext uri="{FF2B5EF4-FFF2-40B4-BE49-F238E27FC236}">
                <a16:creationId xmlns:a16="http://schemas.microsoft.com/office/drawing/2014/main" id="{D44ED599-A57E-4369-BFE2-AB0496BFF4A5}"/>
              </a:ext>
            </a:extLst>
          </p:cNvPr>
          <p:cNvCxnSpPr>
            <a:cxnSpLocks/>
          </p:cNvCxnSpPr>
          <p:nvPr/>
        </p:nvCxnSpPr>
        <p:spPr>
          <a:xfrm flipV="1">
            <a:off x="1467394" y="3868018"/>
            <a:ext cx="19680" cy="99775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DD374662-9460-4726-BFCE-8BAE2ED753E7}"/>
              </a:ext>
            </a:extLst>
          </p:cNvPr>
          <p:cNvSpPr txBox="1"/>
          <p:nvPr/>
        </p:nvSpPr>
        <p:spPr>
          <a:xfrm>
            <a:off x="1480452" y="3681614"/>
            <a:ext cx="318048" cy="369332"/>
          </a:xfrm>
          <a:prstGeom prst="rect">
            <a:avLst/>
          </a:prstGeom>
          <a:noFill/>
        </p:spPr>
        <p:txBody>
          <a:bodyPr wrap="square" rtlCol="0">
            <a:spAutoFit/>
          </a:bodyPr>
          <a:lstStyle/>
          <a:p>
            <a:r>
              <a:rPr lang="en-US" b="1" dirty="0"/>
              <a:t>z</a:t>
            </a:r>
          </a:p>
        </p:txBody>
      </p:sp>
      <p:sp>
        <p:nvSpPr>
          <p:cNvPr id="56" name="משולש שווה-שוקיים 33">
            <a:extLst>
              <a:ext uri="{FF2B5EF4-FFF2-40B4-BE49-F238E27FC236}">
                <a16:creationId xmlns:a16="http://schemas.microsoft.com/office/drawing/2014/main" id="{806541F2-4492-4F1F-8881-530782B85CA9}"/>
              </a:ext>
            </a:extLst>
          </p:cNvPr>
          <p:cNvSpPr/>
          <p:nvPr/>
        </p:nvSpPr>
        <p:spPr>
          <a:xfrm rot="10839436">
            <a:off x="1296981" y="5989694"/>
            <a:ext cx="308253" cy="224484"/>
          </a:xfrm>
          <a:prstGeom prst="triangle">
            <a:avLst/>
          </a:prstGeom>
          <a:solidFill>
            <a:schemeClr val="tx2">
              <a:lumMod val="75000"/>
            </a:schemeClr>
          </a:solid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7" name="משולש שווה-שוקיים 33">
            <a:extLst>
              <a:ext uri="{FF2B5EF4-FFF2-40B4-BE49-F238E27FC236}">
                <a16:creationId xmlns:a16="http://schemas.microsoft.com/office/drawing/2014/main" id="{59613850-F74E-40EE-8F42-9736E1154EAE}"/>
              </a:ext>
            </a:extLst>
          </p:cNvPr>
          <p:cNvSpPr/>
          <p:nvPr/>
        </p:nvSpPr>
        <p:spPr>
          <a:xfrm rot="10839436">
            <a:off x="1319488" y="4400543"/>
            <a:ext cx="308253" cy="224484"/>
          </a:xfrm>
          <a:prstGeom prst="triangle">
            <a:avLst/>
          </a:prstGeom>
          <a:solidFill>
            <a:schemeClr val="tx2">
              <a:lumMod val="75000"/>
            </a:schemeClr>
          </a:solid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8" name="Title 1">
            <a:extLst>
              <a:ext uri="{FF2B5EF4-FFF2-40B4-BE49-F238E27FC236}">
                <a16:creationId xmlns:a16="http://schemas.microsoft.com/office/drawing/2014/main" id="{FD88140D-3410-41CC-B8B2-A7C1BB4B4DD6}"/>
              </a:ext>
            </a:extLst>
          </p:cNvPr>
          <p:cNvSpPr txBox="1">
            <a:spLocks/>
          </p:cNvSpPr>
          <p:nvPr/>
        </p:nvSpPr>
        <p:spPr>
          <a:xfrm>
            <a:off x="141709" y="7837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Partially Reflective Iris Blades</a:t>
            </a:r>
            <a:endParaRPr lang="he-IL" dirty="0"/>
          </a:p>
        </p:txBody>
      </p:sp>
      <p:sp>
        <p:nvSpPr>
          <p:cNvPr id="59" name="TextBox 58">
            <a:extLst>
              <a:ext uri="{FF2B5EF4-FFF2-40B4-BE49-F238E27FC236}">
                <a16:creationId xmlns:a16="http://schemas.microsoft.com/office/drawing/2014/main" id="{64CE86B3-4EC7-49CC-856A-170F9FA59ACB}"/>
              </a:ext>
            </a:extLst>
          </p:cNvPr>
          <p:cNvSpPr txBox="1"/>
          <p:nvPr/>
        </p:nvSpPr>
        <p:spPr>
          <a:xfrm rot="16200000">
            <a:off x="7686691" y="1728037"/>
            <a:ext cx="1709728" cy="369332"/>
          </a:xfrm>
          <a:prstGeom prst="rect">
            <a:avLst/>
          </a:prstGeom>
          <a:solidFill>
            <a:schemeClr val="bg1"/>
          </a:solidFill>
        </p:spPr>
        <p:txBody>
          <a:bodyPr wrap="square" rtlCol="0">
            <a:spAutoFit/>
          </a:bodyPr>
          <a:lstStyle/>
          <a:p>
            <a:r>
              <a:rPr lang="en-US" dirty="0"/>
              <a:t>reflectivity(%)</a:t>
            </a:r>
          </a:p>
        </p:txBody>
      </p:sp>
      <p:sp>
        <p:nvSpPr>
          <p:cNvPr id="60" name="TextBox 59">
            <a:extLst>
              <a:ext uri="{FF2B5EF4-FFF2-40B4-BE49-F238E27FC236}">
                <a16:creationId xmlns:a16="http://schemas.microsoft.com/office/drawing/2014/main" id="{969DFD7E-E6D4-4195-BA7D-3FA705304957}"/>
              </a:ext>
            </a:extLst>
          </p:cNvPr>
          <p:cNvSpPr txBox="1"/>
          <p:nvPr/>
        </p:nvSpPr>
        <p:spPr>
          <a:xfrm rot="16200000">
            <a:off x="-55673" y="2023495"/>
            <a:ext cx="1608442" cy="369332"/>
          </a:xfrm>
          <a:prstGeom prst="rect">
            <a:avLst/>
          </a:prstGeom>
          <a:solidFill>
            <a:schemeClr val="bg1"/>
          </a:solidFill>
        </p:spPr>
        <p:txBody>
          <a:bodyPr wrap="square" rtlCol="0">
            <a:spAutoFit/>
          </a:bodyPr>
          <a:lstStyle/>
          <a:p>
            <a:r>
              <a:rPr lang="en-US" dirty="0"/>
              <a:t>reflectivity(%)</a:t>
            </a:r>
          </a:p>
        </p:txBody>
      </p:sp>
      <p:sp>
        <p:nvSpPr>
          <p:cNvPr id="62" name="Rectangle 61">
            <a:extLst>
              <a:ext uri="{FF2B5EF4-FFF2-40B4-BE49-F238E27FC236}">
                <a16:creationId xmlns:a16="http://schemas.microsoft.com/office/drawing/2014/main" id="{CFC9B9EB-E584-427F-813F-6B3910E6A10A}"/>
              </a:ext>
            </a:extLst>
          </p:cNvPr>
          <p:cNvSpPr/>
          <p:nvPr/>
        </p:nvSpPr>
        <p:spPr>
          <a:xfrm>
            <a:off x="3169085" y="5348844"/>
            <a:ext cx="1189581" cy="2315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4F6BA810-6EC6-4E04-B2CE-2CD011D1A4A2}"/>
              </a:ext>
            </a:extLst>
          </p:cNvPr>
          <p:cNvSpPr/>
          <p:nvPr/>
        </p:nvSpPr>
        <p:spPr>
          <a:xfrm>
            <a:off x="5470155" y="5372760"/>
            <a:ext cx="1189581" cy="2315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E85C7333-F752-4180-8DE3-391E6B607B07}"/>
              </a:ext>
            </a:extLst>
          </p:cNvPr>
          <p:cNvSpPr/>
          <p:nvPr/>
        </p:nvSpPr>
        <p:spPr>
          <a:xfrm>
            <a:off x="7657331" y="5341418"/>
            <a:ext cx="1189581" cy="2315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a:extLst>
              <a:ext uri="{FF2B5EF4-FFF2-40B4-BE49-F238E27FC236}">
                <a16:creationId xmlns:a16="http://schemas.microsoft.com/office/drawing/2014/main" id="{F0B2FAF3-3CBD-4F8F-BF60-4BD3E8A0A417}"/>
              </a:ext>
            </a:extLst>
          </p:cNvPr>
          <p:cNvSpPr txBox="1"/>
          <p:nvPr/>
        </p:nvSpPr>
        <p:spPr>
          <a:xfrm>
            <a:off x="5714377" y="1555784"/>
            <a:ext cx="1697737" cy="400110"/>
          </a:xfrm>
          <a:prstGeom prst="rect">
            <a:avLst/>
          </a:prstGeom>
          <a:noFill/>
        </p:spPr>
        <p:txBody>
          <a:bodyPr wrap="square" rtlCol="0">
            <a:spAutoFit/>
          </a:bodyPr>
          <a:lstStyle/>
          <a:p>
            <a:r>
              <a:rPr lang="en-US" sz="2000" b="1" dirty="0">
                <a:solidFill>
                  <a:schemeClr val="bg2">
                    <a:lumMod val="75000"/>
                  </a:schemeClr>
                </a:solidFill>
              </a:rPr>
              <a:t>F-number</a:t>
            </a:r>
          </a:p>
        </p:txBody>
      </p:sp>
    </p:spTree>
    <p:extLst>
      <p:ext uri="{BB962C8B-B14F-4D97-AF65-F5344CB8AC3E}">
        <p14:creationId xmlns:p14="http://schemas.microsoft.com/office/powerpoint/2010/main" val="1963053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fade">
                                      <p:cBhvr>
                                        <p:cTn id="12" dur="1000"/>
                                        <p:tgtEl>
                                          <p:spTgt spid="60"/>
                                        </p:tgtEl>
                                      </p:cBhvr>
                                    </p:animEffect>
                                    <p:anim calcmode="lin" valueType="num">
                                      <p:cBhvr>
                                        <p:cTn id="13" dur="1000" fill="hold"/>
                                        <p:tgtEl>
                                          <p:spTgt spid="60"/>
                                        </p:tgtEl>
                                        <p:attrNameLst>
                                          <p:attrName>ppt_x</p:attrName>
                                        </p:attrNameLst>
                                      </p:cBhvr>
                                      <p:tavLst>
                                        <p:tav tm="0">
                                          <p:val>
                                            <p:strVal val="#ppt_x"/>
                                          </p:val>
                                        </p:tav>
                                        <p:tav tm="100000">
                                          <p:val>
                                            <p:strVal val="#ppt_x"/>
                                          </p:val>
                                        </p:tav>
                                      </p:tavLst>
                                    </p:anim>
                                    <p:anim calcmode="lin" valueType="num">
                                      <p:cBhvr>
                                        <p:cTn id="14" dur="1000" fill="hold"/>
                                        <p:tgtEl>
                                          <p:spTgt spid="6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1000"/>
                                        <p:tgtEl>
                                          <p:spTgt spid="35"/>
                                        </p:tgtEl>
                                      </p:cBhvr>
                                    </p:animEffect>
                                    <p:anim calcmode="lin" valueType="num">
                                      <p:cBhvr>
                                        <p:cTn id="23" dur="1000" fill="hold"/>
                                        <p:tgtEl>
                                          <p:spTgt spid="35"/>
                                        </p:tgtEl>
                                        <p:attrNameLst>
                                          <p:attrName>ppt_x</p:attrName>
                                        </p:attrNameLst>
                                      </p:cBhvr>
                                      <p:tavLst>
                                        <p:tav tm="0">
                                          <p:val>
                                            <p:strVal val="#ppt_x"/>
                                          </p:val>
                                        </p:tav>
                                        <p:tav tm="100000">
                                          <p:val>
                                            <p:strVal val="#ppt_x"/>
                                          </p:val>
                                        </p:tav>
                                      </p:tavLst>
                                    </p:anim>
                                    <p:anim calcmode="lin" valueType="num">
                                      <p:cBhvr>
                                        <p:cTn id="24" dur="1000" fill="hold"/>
                                        <p:tgtEl>
                                          <p:spTgt spid="3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fade">
                                      <p:cBhvr>
                                        <p:cTn id="27" dur="1000"/>
                                        <p:tgtEl>
                                          <p:spTgt spid="59"/>
                                        </p:tgtEl>
                                      </p:cBhvr>
                                    </p:animEffect>
                                    <p:anim calcmode="lin" valueType="num">
                                      <p:cBhvr>
                                        <p:cTn id="28" dur="1000" fill="hold"/>
                                        <p:tgtEl>
                                          <p:spTgt spid="59"/>
                                        </p:tgtEl>
                                        <p:attrNameLst>
                                          <p:attrName>ppt_x</p:attrName>
                                        </p:attrNameLst>
                                      </p:cBhvr>
                                      <p:tavLst>
                                        <p:tav tm="0">
                                          <p:val>
                                            <p:strVal val="#ppt_x"/>
                                          </p:val>
                                        </p:tav>
                                        <p:tav tm="100000">
                                          <p:val>
                                            <p:strVal val="#ppt_x"/>
                                          </p:val>
                                        </p:tav>
                                      </p:tavLst>
                                    </p:anim>
                                    <p:anim calcmode="lin" valueType="num">
                                      <p:cBhvr>
                                        <p:cTn id="29" dur="1000" fill="hold"/>
                                        <p:tgtEl>
                                          <p:spTgt spid="5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000"/>
                                        <p:tgtEl>
                                          <p:spTgt spid="24"/>
                                        </p:tgtEl>
                                      </p:cBhvr>
                                    </p:animEffect>
                                    <p:anim calcmode="lin" valueType="num">
                                      <p:cBhvr>
                                        <p:cTn id="33" dur="1000" fill="hold"/>
                                        <p:tgtEl>
                                          <p:spTgt spid="24"/>
                                        </p:tgtEl>
                                        <p:attrNameLst>
                                          <p:attrName>ppt_x</p:attrName>
                                        </p:attrNameLst>
                                      </p:cBhvr>
                                      <p:tavLst>
                                        <p:tav tm="0">
                                          <p:val>
                                            <p:strVal val="#ppt_x"/>
                                          </p:val>
                                        </p:tav>
                                        <p:tav tm="100000">
                                          <p:val>
                                            <p:strVal val="#ppt_x"/>
                                          </p:val>
                                        </p:tav>
                                      </p:tavLst>
                                    </p:anim>
                                    <p:anim calcmode="lin" valueType="num">
                                      <p:cBhvr>
                                        <p:cTn id="34" dur="1000" fill="hold"/>
                                        <p:tgtEl>
                                          <p:spTgt spid="24"/>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10" presetClass="entr" presetSubtype="0" fill="hold"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par>
                          <p:cTn id="39" fill="hold">
                            <p:stCondLst>
                              <p:cond delay="1500"/>
                            </p:stCondLst>
                            <p:childTnLst>
                              <p:par>
                                <p:cTn id="40" presetID="10" presetClass="entr" presetSubtype="0" fill="hold" nodeType="afterEffect">
                                  <p:stCondLst>
                                    <p:cond delay="0"/>
                                  </p:stCondLst>
                                  <p:childTnLst>
                                    <p:set>
                                      <p:cBhvr>
                                        <p:cTn id="41" dur="1" fill="hold">
                                          <p:stCondLst>
                                            <p:cond delay="0"/>
                                          </p:stCondLst>
                                        </p:cTn>
                                        <p:tgtEl>
                                          <p:spTgt spid="61"/>
                                        </p:tgtEl>
                                        <p:attrNameLst>
                                          <p:attrName>style.visibility</p:attrName>
                                        </p:attrNameLst>
                                      </p:cBhvr>
                                      <p:to>
                                        <p:strVal val="visible"/>
                                      </p:to>
                                    </p:set>
                                    <p:animEffect transition="in" filter="fade">
                                      <p:cBhvr>
                                        <p:cTn id="4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59" grpId="0" animBg="1"/>
      <p:bldP spid="6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7B3A96C-BCA1-4E3B-8B25-99D320B83B68}"/>
              </a:ext>
            </a:extLst>
          </p:cNvPr>
          <p:cNvSpPr>
            <a:spLocks noGrp="1"/>
          </p:cNvSpPr>
          <p:nvPr>
            <p:ph type="sldNum" sz="quarter" idx="12"/>
          </p:nvPr>
        </p:nvSpPr>
        <p:spPr/>
        <p:txBody>
          <a:bodyPr/>
          <a:lstStyle/>
          <a:p>
            <a:fld id="{D57F1E4F-1CFF-5643-939E-02111984F565}" type="slidenum">
              <a:rPr lang="en-US" smtClean="0"/>
              <a:t>38</a:t>
            </a:fld>
            <a:endParaRPr lang="en-US" dirty="0"/>
          </a:p>
        </p:txBody>
      </p:sp>
      <p:pic>
        <p:nvPicPr>
          <p:cNvPr id="78" name="Picture 77">
            <a:extLst>
              <a:ext uri="{FF2B5EF4-FFF2-40B4-BE49-F238E27FC236}">
                <a16:creationId xmlns:a16="http://schemas.microsoft.com/office/drawing/2014/main" id="{1A0478C9-1A10-49BB-8121-4799CFE1D76A}"/>
              </a:ext>
            </a:extLst>
          </p:cNvPr>
          <p:cNvPicPr>
            <a:picLocks noChangeAspect="1"/>
          </p:cNvPicPr>
          <p:nvPr/>
        </p:nvPicPr>
        <p:blipFill>
          <a:blip r:embed="rId2"/>
          <a:stretch>
            <a:fillRect/>
          </a:stretch>
        </p:blipFill>
        <p:spPr>
          <a:xfrm>
            <a:off x="1639335" y="56944"/>
            <a:ext cx="7522790" cy="3718814"/>
          </a:xfrm>
          <a:prstGeom prst="rect">
            <a:avLst/>
          </a:prstGeom>
        </p:spPr>
      </p:pic>
      <p:pic>
        <p:nvPicPr>
          <p:cNvPr id="81" name="Picture 80">
            <a:extLst>
              <a:ext uri="{FF2B5EF4-FFF2-40B4-BE49-F238E27FC236}">
                <a16:creationId xmlns:a16="http://schemas.microsoft.com/office/drawing/2014/main" id="{23700550-64C7-4DB7-B9B9-390C789A8202}"/>
              </a:ext>
            </a:extLst>
          </p:cNvPr>
          <p:cNvPicPr>
            <a:picLocks noChangeAspect="1"/>
          </p:cNvPicPr>
          <p:nvPr/>
        </p:nvPicPr>
        <p:blipFill rotWithShape="1">
          <a:blip r:embed="rId3"/>
          <a:srcRect l="38041" b="35509"/>
          <a:stretch/>
        </p:blipFill>
        <p:spPr>
          <a:xfrm>
            <a:off x="4708700" y="3424468"/>
            <a:ext cx="5177077" cy="3617930"/>
          </a:xfrm>
          <a:prstGeom prst="rect">
            <a:avLst/>
          </a:prstGeom>
        </p:spPr>
      </p:pic>
      <p:pic>
        <p:nvPicPr>
          <p:cNvPr id="82" name="Picture 81">
            <a:extLst>
              <a:ext uri="{FF2B5EF4-FFF2-40B4-BE49-F238E27FC236}">
                <a16:creationId xmlns:a16="http://schemas.microsoft.com/office/drawing/2014/main" id="{104ED4A3-0973-40AC-B93A-45179452C50C}"/>
              </a:ext>
            </a:extLst>
          </p:cNvPr>
          <p:cNvPicPr>
            <a:picLocks noChangeAspect="1"/>
          </p:cNvPicPr>
          <p:nvPr/>
        </p:nvPicPr>
        <p:blipFill rotWithShape="1">
          <a:blip r:embed="rId3"/>
          <a:srcRect r="62735" b="35509"/>
          <a:stretch/>
        </p:blipFill>
        <p:spPr>
          <a:xfrm>
            <a:off x="1639334" y="3434822"/>
            <a:ext cx="3104838" cy="3607576"/>
          </a:xfrm>
          <a:prstGeom prst="rect">
            <a:avLst/>
          </a:prstGeom>
        </p:spPr>
      </p:pic>
      <p:sp>
        <p:nvSpPr>
          <p:cNvPr id="98" name="Rectangle 97">
            <a:extLst>
              <a:ext uri="{FF2B5EF4-FFF2-40B4-BE49-F238E27FC236}">
                <a16:creationId xmlns:a16="http://schemas.microsoft.com/office/drawing/2014/main" id="{50AB882D-BE7D-4ABE-8211-CEDA6CE3D516}"/>
              </a:ext>
            </a:extLst>
          </p:cNvPr>
          <p:cNvSpPr/>
          <p:nvPr/>
        </p:nvSpPr>
        <p:spPr>
          <a:xfrm>
            <a:off x="2963615" y="5410911"/>
            <a:ext cx="1189581" cy="2315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B16183A5-A9EE-4A5C-991B-635D815D3069}"/>
              </a:ext>
            </a:extLst>
          </p:cNvPr>
          <p:cNvSpPr/>
          <p:nvPr/>
        </p:nvSpPr>
        <p:spPr>
          <a:xfrm>
            <a:off x="5264685" y="5442447"/>
            <a:ext cx="1189581" cy="2315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02F63531-0CC3-49E2-9F8A-2B97B592502E}"/>
              </a:ext>
            </a:extLst>
          </p:cNvPr>
          <p:cNvSpPr/>
          <p:nvPr/>
        </p:nvSpPr>
        <p:spPr>
          <a:xfrm>
            <a:off x="7535681" y="5418725"/>
            <a:ext cx="1189581" cy="2315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A1924C86-1CCA-4506-A70D-53CA186E55D1}"/>
              </a:ext>
            </a:extLst>
          </p:cNvPr>
          <p:cNvSpPr/>
          <p:nvPr/>
        </p:nvSpPr>
        <p:spPr>
          <a:xfrm>
            <a:off x="5233843" y="3764867"/>
            <a:ext cx="1189581" cy="2315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5B3DEDB9-7FF8-47DC-A2BF-C18E13EC87A9}"/>
              </a:ext>
            </a:extLst>
          </p:cNvPr>
          <p:cNvSpPr/>
          <p:nvPr/>
        </p:nvSpPr>
        <p:spPr>
          <a:xfrm>
            <a:off x="7512459" y="3733525"/>
            <a:ext cx="1189581" cy="2315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3909F444-7EE6-46A4-8CD8-DFC55B9E3430}"/>
              </a:ext>
            </a:extLst>
          </p:cNvPr>
          <p:cNvSpPr/>
          <p:nvPr/>
        </p:nvSpPr>
        <p:spPr>
          <a:xfrm>
            <a:off x="3003189" y="3763661"/>
            <a:ext cx="1189581" cy="2315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 name="Picture 103">
            <a:extLst>
              <a:ext uri="{FF2B5EF4-FFF2-40B4-BE49-F238E27FC236}">
                <a16:creationId xmlns:a16="http://schemas.microsoft.com/office/drawing/2014/main" id="{2E45BCE4-BDB5-4CB2-8B5A-DA1BB4FFAADB}"/>
              </a:ext>
            </a:extLst>
          </p:cNvPr>
          <p:cNvPicPr>
            <a:picLocks noChangeAspect="1"/>
          </p:cNvPicPr>
          <p:nvPr/>
        </p:nvPicPr>
        <p:blipFill>
          <a:blip r:embed="rId4"/>
          <a:stretch>
            <a:fillRect/>
          </a:stretch>
        </p:blipFill>
        <p:spPr>
          <a:xfrm>
            <a:off x="1447546" y="3808972"/>
            <a:ext cx="780440" cy="2700795"/>
          </a:xfrm>
          <a:prstGeom prst="rect">
            <a:avLst/>
          </a:prstGeom>
        </p:spPr>
      </p:pic>
      <p:sp>
        <p:nvSpPr>
          <p:cNvPr id="83" name="TextBox 82">
            <a:extLst>
              <a:ext uri="{FF2B5EF4-FFF2-40B4-BE49-F238E27FC236}">
                <a16:creationId xmlns:a16="http://schemas.microsoft.com/office/drawing/2014/main" id="{B438EC4E-0D2E-4CE6-9734-25D8E66C2FEE}"/>
              </a:ext>
            </a:extLst>
          </p:cNvPr>
          <p:cNvSpPr txBox="1"/>
          <p:nvPr/>
        </p:nvSpPr>
        <p:spPr>
          <a:xfrm rot="16200000">
            <a:off x="1227079" y="4918082"/>
            <a:ext cx="2275445" cy="369332"/>
          </a:xfrm>
          <a:prstGeom prst="rect">
            <a:avLst/>
          </a:prstGeom>
          <a:solidFill>
            <a:schemeClr val="bg1"/>
          </a:solidFill>
        </p:spPr>
        <p:txBody>
          <a:bodyPr wrap="square" rtlCol="0">
            <a:spAutoFit/>
          </a:bodyPr>
          <a:lstStyle/>
          <a:p>
            <a:r>
              <a:rPr lang="en-US" dirty="0"/>
              <a:t>Contamination(%)</a:t>
            </a:r>
          </a:p>
        </p:txBody>
      </p:sp>
    </p:spTree>
    <p:extLst>
      <p:ext uri="{BB962C8B-B14F-4D97-AF65-F5344CB8AC3E}">
        <p14:creationId xmlns:p14="http://schemas.microsoft.com/office/powerpoint/2010/main" val="413666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1"/>
                                        </p:tgtEl>
                                        <p:attrNameLst>
                                          <p:attrName>style.visibility</p:attrName>
                                        </p:attrNameLst>
                                      </p:cBhvr>
                                      <p:to>
                                        <p:strVal val="visible"/>
                                      </p:to>
                                    </p:set>
                                    <p:animEffect transition="in" filter="fade">
                                      <p:cBhvr>
                                        <p:cTn id="11"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8403" r="4926" b="-3099"/>
          <a:stretch/>
        </p:blipFill>
        <p:spPr>
          <a:xfrm>
            <a:off x="6313714" y="2459856"/>
            <a:ext cx="5297715" cy="2866887"/>
          </a:xfrm>
          <a:prstGeom prst="rect">
            <a:avLst/>
          </a:prstGeom>
        </p:spPr>
      </p:pic>
      <p:pic>
        <p:nvPicPr>
          <p:cNvPr id="7" name="Picture 6">
            <a:extLst>
              <a:ext uri="{FF2B5EF4-FFF2-40B4-BE49-F238E27FC236}">
                <a16:creationId xmlns:a16="http://schemas.microsoft.com/office/drawing/2014/main" id="{6D4A2AF9-CCB0-4C15-AC8F-E384AB7C6977}"/>
              </a:ext>
            </a:extLst>
          </p:cNvPr>
          <p:cNvPicPr>
            <a:picLocks noChangeAspect="1"/>
          </p:cNvPicPr>
          <p:nvPr/>
        </p:nvPicPr>
        <p:blipFill rotWithShape="1">
          <a:blip r:embed="rId4"/>
          <a:srcRect l="7628" b="9325"/>
          <a:stretch/>
        </p:blipFill>
        <p:spPr>
          <a:xfrm>
            <a:off x="1019006" y="4361022"/>
            <a:ext cx="4464601" cy="1678628"/>
          </a:xfrm>
          <a:prstGeom prst="rect">
            <a:avLst/>
          </a:prstGeom>
        </p:spPr>
      </p:pic>
      <p:sp>
        <p:nvSpPr>
          <p:cNvPr id="6" name="TextBox 5">
            <a:extLst>
              <a:ext uri="{FF2B5EF4-FFF2-40B4-BE49-F238E27FC236}">
                <a16:creationId xmlns:a16="http://schemas.microsoft.com/office/drawing/2014/main" id="{1ABDA67D-0414-4FC8-BA74-221F36DF5DEB}"/>
              </a:ext>
            </a:extLst>
          </p:cNvPr>
          <p:cNvSpPr txBox="1"/>
          <p:nvPr/>
        </p:nvSpPr>
        <p:spPr>
          <a:xfrm>
            <a:off x="2462983" y="4078525"/>
            <a:ext cx="1776919" cy="369332"/>
          </a:xfrm>
          <a:prstGeom prst="rect">
            <a:avLst/>
          </a:prstGeom>
          <a:noFill/>
        </p:spPr>
        <p:txBody>
          <a:bodyPr wrap="square" rtlCol="0">
            <a:spAutoFit/>
          </a:bodyPr>
          <a:lstStyle/>
          <a:p>
            <a:r>
              <a:rPr lang="en-US" dirty="0"/>
              <a:t>Lens coating</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042E2A2-D0AE-4077-904E-DC6B009C4E55}"/>
                  </a:ext>
                </a:extLst>
              </p:cNvPr>
              <p:cNvSpPr txBox="1"/>
              <p:nvPr/>
            </p:nvSpPr>
            <p:spPr>
              <a:xfrm>
                <a:off x="5828314" y="5464568"/>
                <a:ext cx="5705023" cy="105464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i="1" smtClean="0">
                          <a:latin typeface="Cambria Math" panose="02040503050406030204" pitchFamily="18" charset="0"/>
                        </a:rPr>
                        <m:t>𝑂</m:t>
                      </m:r>
                      <m:d>
                        <m:dPr>
                          <m:begChr m:val="["/>
                          <m:endChr m:val="]"/>
                          <m:ctrlPr>
                            <a:rPr lang="en-US" sz="2000" i="1">
                              <a:latin typeface="Cambria Math" panose="02040503050406030204" pitchFamily="18" charset="0"/>
                            </a:rPr>
                          </m:ctrlPr>
                        </m:dPr>
                        <m:e>
                          <m:sSubSup>
                            <m:sSubSupPr>
                              <m:ctrlPr>
                                <a:rPr lang="en-US" sz="2000" i="1">
                                  <a:latin typeface="Cambria Math" panose="02040503050406030204" pitchFamily="18" charset="0"/>
                                </a:rPr>
                              </m:ctrlPr>
                            </m:sSubSupPr>
                            <m:e>
                              <m:r>
                                <a:rPr lang="en-US" sz="2000" i="1">
                                  <a:latin typeface="Cambria Math" panose="02040503050406030204" pitchFamily="18" charset="0"/>
                                </a:rPr>
                                <m:t>𝐹</m:t>
                              </m:r>
                            </m:e>
                            <m:sub>
                              <m:r>
                                <a:rPr lang="en-US" sz="2000" i="1">
                                  <a:latin typeface="Cambria Math" panose="02040503050406030204" pitchFamily="18" charset="0"/>
                                </a:rPr>
                                <m:t>𝐹𝑃</m:t>
                              </m:r>
                            </m:sub>
                            <m:sup>
                              <m:r>
                                <a:rPr lang="en-US" sz="2000" i="1">
                                  <a:latin typeface="Cambria Math" panose="02040503050406030204" pitchFamily="18" charset="0"/>
                                </a:rPr>
                                <m:t>𝑠𝑖𝑛𝑔𝑙𝑒</m:t>
                              </m:r>
                            </m:sup>
                          </m:sSubSup>
                          <m:d>
                            <m:dPr>
                              <m:ctrlPr>
                                <a:rPr lang="en-US" sz="2000" i="1">
                                  <a:latin typeface="Cambria Math" panose="02040503050406030204" pitchFamily="18" charset="0"/>
                                </a:rPr>
                              </m:ctrlPr>
                            </m:dPr>
                            <m:e>
                              <m:r>
                                <a:rPr lang="en-US" sz="2000" i="1">
                                  <a:latin typeface="Cambria Math" panose="02040503050406030204" pitchFamily="18" charset="0"/>
                                </a:rPr>
                                <m:t>𝜆</m:t>
                              </m:r>
                            </m:e>
                          </m:d>
                        </m:e>
                      </m:d>
                      <m:r>
                        <a:rPr lang="en-US" sz="2000" i="1">
                          <a:latin typeface="Cambria Math" panose="02040503050406030204" pitchFamily="18" charset="0"/>
                        </a:rPr>
                        <m:t>~ 2</m:t>
                      </m:r>
                      <m:r>
                        <a:rPr lang="en-US" sz="2000" i="1">
                          <a:latin typeface="Cambria Math" panose="02040503050406030204" pitchFamily="18" charset="0"/>
                        </a:rPr>
                        <m:t>𝑀</m:t>
                      </m:r>
                      <m:sSub>
                        <m:sSubPr>
                          <m:ctrlPr>
                            <a:rPr lang="en-US" sz="2000" i="1">
                              <a:latin typeface="Cambria Math" panose="02040503050406030204" pitchFamily="18" charset="0"/>
                            </a:rPr>
                          </m:ctrlPr>
                        </m:sSubPr>
                        <m:e>
                          <m:r>
                            <a:rPr lang="en-US" sz="2000" i="1">
                              <a:latin typeface="Cambria Math" panose="02040503050406030204" pitchFamily="18" charset="0"/>
                            </a:rPr>
                            <m:t>𝑅</m:t>
                          </m:r>
                        </m:e>
                        <m:sub>
                          <m:r>
                            <a:rPr lang="en-US" sz="2000" i="1">
                              <a:latin typeface="Cambria Math" panose="02040503050406030204" pitchFamily="18" charset="0"/>
                            </a:rPr>
                            <m:t>𝑙𝑒𝑛𝑠</m:t>
                          </m:r>
                        </m:sub>
                      </m:sSub>
                      <m:d>
                        <m:dPr>
                          <m:ctrlPr>
                            <a:rPr lang="en-US" sz="2000" i="1">
                              <a:latin typeface="Cambria Math" panose="02040503050406030204" pitchFamily="18" charset="0"/>
                            </a:rPr>
                          </m:ctrlPr>
                        </m:dPr>
                        <m:e>
                          <m:r>
                            <a:rPr lang="en-US" sz="2000" i="1">
                              <a:latin typeface="Cambria Math" panose="02040503050406030204" pitchFamily="18" charset="0"/>
                            </a:rPr>
                            <m:t>𝜆</m:t>
                          </m:r>
                        </m:e>
                      </m:d>
                      <m:nary>
                        <m:naryPr>
                          <m:chr m:val="∑"/>
                          <m:supHide m:val="on"/>
                          <m:ctrlPr>
                            <a:rPr lang="en-US" sz="2000" i="1">
                              <a:latin typeface="Cambria Math" panose="02040503050406030204" pitchFamily="18" charset="0"/>
                            </a:rPr>
                          </m:ctrlPr>
                        </m:naryPr>
                        <m:sub>
                          <m:r>
                            <a:rPr lang="en-US" sz="2000" i="1">
                              <a:latin typeface="Cambria Math" panose="02040503050406030204" pitchFamily="18" charset="0"/>
                            </a:rPr>
                            <m:t>𝑥</m:t>
                          </m:r>
                        </m:sub>
                        <m:sup/>
                        <m:e>
                          <m:sSubSup>
                            <m:sSubSupPr>
                              <m:ctrlPr>
                                <a:rPr lang="en-US" sz="2000" i="1">
                                  <a:latin typeface="Cambria Math" panose="02040503050406030204" pitchFamily="18" charset="0"/>
                                </a:rPr>
                              </m:ctrlPr>
                            </m:sSubSupPr>
                            <m:e>
                              <m:r>
                                <a:rPr lang="en-US" sz="2000" i="1">
                                  <a:latin typeface="Cambria Math" panose="02040503050406030204" pitchFamily="18" charset="0"/>
                                </a:rPr>
                                <m:t>𝐼</m:t>
                              </m:r>
                            </m:e>
                            <m:sub>
                              <m:r>
                                <a:rPr lang="en-US" sz="2000" i="1">
                                  <a:latin typeface="Cambria Math" panose="02040503050406030204" pitchFamily="18" charset="0"/>
                                </a:rPr>
                                <m:t>𝑠𝑜𝑢𝑟𝑐𝑒</m:t>
                              </m:r>
                            </m:sub>
                            <m:sup>
                              <m:r>
                                <a:rPr lang="en-US" sz="2000" i="1">
                                  <a:latin typeface="Cambria Math" panose="02040503050406030204" pitchFamily="18" charset="0"/>
                                </a:rPr>
                                <m:t>𝑥</m:t>
                              </m:r>
                            </m:sup>
                          </m:sSubSup>
                          <m:d>
                            <m:dPr>
                              <m:ctrlPr>
                                <a:rPr lang="en-US" sz="2000" i="1">
                                  <a:latin typeface="Cambria Math" panose="02040503050406030204" pitchFamily="18" charset="0"/>
                                </a:rPr>
                              </m:ctrlPr>
                            </m:dPr>
                            <m:e>
                              <m:r>
                                <a:rPr lang="en-US" sz="2000" i="1">
                                  <a:latin typeface="Cambria Math" panose="02040503050406030204" pitchFamily="18" charset="0"/>
                                </a:rPr>
                                <m:t>𝜆</m:t>
                              </m:r>
                            </m:e>
                          </m:d>
                          <m:sSubSup>
                            <m:sSubSupPr>
                              <m:ctrlPr>
                                <a:rPr lang="en-US" sz="2000" i="1">
                                  <a:latin typeface="Cambria Math" panose="02040503050406030204" pitchFamily="18" charset="0"/>
                                </a:rPr>
                              </m:ctrlPr>
                            </m:sSubSupPr>
                            <m:e>
                              <m:r>
                                <a:rPr lang="en-US" sz="2000" i="1">
                                  <a:latin typeface="Cambria Math" panose="02040503050406030204" pitchFamily="18" charset="0"/>
                                </a:rPr>
                                <m:t>𝑅</m:t>
                              </m:r>
                            </m:e>
                            <m:sub>
                              <m:r>
                                <a:rPr lang="en-US" sz="2000" i="1">
                                  <a:latin typeface="Cambria Math" panose="02040503050406030204" pitchFamily="18" charset="0"/>
                                </a:rPr>
                                <m:t>𝐹𝑃</m:t>
                              </m:r>
                            </m:sub>
                            <m:sup>
                              <m:r>
                                <a:rPr lang="en-US" sz="2000" i="1">
                                  <a:latin typeface="Cambria Math" panose="02040503050406030204" pitchFamily="18" charset="0"/>
                                </a:rPr>
                                <m:t>𝑥</m:t>
                              </m:r>
                            </m:sup>
                          </m:sSubSup>
                          <m:d>
                            <m:dPr>
                              <m:ctrlPr>
                                <a:rPr lang="en-US" sz="2000" i="1">
                                  <a:latin typeface="Cambria Math" panose="02040503050406030204" pitchFamily="18" charset="0"/>
                                </a:rPr>
                              </m:ctrlPr>
                            </m:dPr>
                            <m:e>
                              <m:r>
                                <a:rPr lang="en-US" sz="2000" i="1">
                                  <a:latin typeface="Cambria Math" panose="02040503050406030204" pitchFamily="18" charset="0"/>
                                </a:rPr>
                                <m:t>𝜆</m:t>
                              </m:r>
                            </m:e>
                          </m:d>
                        </m:e>
                      </m:nary>
                      <m:r>
                        <a:rPr lang="en-US" sz="2000" b="0" i="1" smtClean="0">
                          <a:latin typeface="Cambria Math" panose="02040503050406030204" pitchFamily="18" charset="0"/>
                        </a:rPr>
                        <m:t>=</m:t>
                      </m:r>
                    </m:oMath>
                  </m:oMathPara>
                </a14:m>
                <a:endParaRPr lang="en-US" sz="2000" b="0" dirty="0"/>
              </a:p>
              <a:p>
                <a:endParaRPr lang="en-US" sz="2000" dirty="0"/>
              </a:p>
            </p:txBody>
          </p:sp>
        </mc:Choice>
        <mc:Fallback xmlns="">
          <p:sp>
            <p:nvSpPr>
              <p:cNvPr id="9" name="TextBox 8">
                <a:extLst>
                  <a:ext uri="{FF2B5EF4-FFF2-40B4-BE49-F238E27FC236}">
                    <a16:creationId xmlns:a16="http://schemas.microsoft.com/office/drawing/2014/main" id="{0042E2A2-D0AE-4077-904E-DC6B009C4E55}"/>
                  </a:ext>
                </a:extLst>
              </p:cNvPr>
              <p:cNvSpPr txBox="1">
                <a:spLocks noRot="1" noChangeAspect="1" noMove="1" noResize="1" noEditPoints="1" noAdjustHandles="1" noChangeArrowheads="1" noChangeShapeType="1" noTextEdit="1"/>
              </p:cNvSpPr>
              <p:nvPr/>
            </p:nvSpPr>
            <p:spPr>
              <a:xfrm>
                <a:off x="5828314" y="5464568"/>
                <a:ext cx="5705023" cy="1054648"/>
              </a:xfrm>
              <a:prstGeom prst="rect">
                <a:avLst/>
              </a:prstGeom>
              <a:blipFill>
                <a:blip r:embed="rId5"/>
                <a:stretch>
                  <a:fillRect/>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DB079570-8EB1-4449-8112-7C501F5555AC}"/>
              </a:ext>
            </a:extLst>
          </p:cNvPr>
          <p:cNvPicPr>
            <a:picLocks noChangeAspect="1"/>
          </p:cNvPicPr>
          <p:nvPr/>
        </p:nvPicPr>
        <p:blipFill rotWithShape="1">
          <a:blip r:embed="rId6"/>
          <a:srcRect l="6877" t="837" r="6062" b="7213"/>
          <a:stretch/>
        </p:blipFill>
        <p:spPr>
          <a:xfrm>
            <a:off x="1013447" y="1450509"/>
            <a:ext cx="4254106" cy="1851266"/>
          </a:xfrm>
          <a:prstGeom prst="rect">
            <a:avLst/>
          </a:prstGeom>
        </p:spPr>
      </p:pic>
      <p:sp>
        <p:nvSpPr>
          <p:cNvPr id="2" name="Multiplication Sign 1">
            <a:extLst>
              <a:ext uri="{FF2B5EF4-FFF2-40B4-BE49-F238E27FC236}">
                <a16:creationId xmlns:a16="http://schemas.microsoft.com/office/drawing/2014/main" id="{9EE1FFFF-4876-4169-A852-7E3811FC8F65}"/>
              </a:ext>
            </a:extLst>
          </p:cNvPr>
          <p:cNvSpPr/>
          <p:nvPr/>
        </p:nvSpPr>
        <p:spPr>
          <a:xfrm>
            <a:off x="2756727" y="3505404"/>
            <a:ext cx="565744" cy="573121"/>
          </a:xfrm>
          <a:prstGeom prst="mathMultiply">
            <a:avLst>
              <a:gd name="adj1" fmla="val 95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Equals 4">
            <a:extLst>
              <a:ext uri="{FF2B5EF4-FFF2-40B4-BE49-F238E27FC236}">
                <a16:creationId xmlns:a16="http://schemas.microsoft.com/office/drawing/2014/main" id="{7B009658-4CFD-4029-AB83-6E600B049FA7}"/>
              </a:ext>
            </a:extLst>
          </p:cNvPr>
          <p:cNvSpPr/>
          <p:nvPr/>
        </p:nvSpPr>
        <p:spPr>
          <a:xfrm>
            <a:off x="5311176" y="3589188"/>
            <a:ext cx="565744" cy="405551"/>
          </a:xfrm>
          <a:prstGeom prst="mathEqual">
            <a:avLst>
              <a:gd name="adj1" fmla="val 23520"/>
              <a:gd name="adj2" fmla="val 2149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a:extLst>
              <a:ext uri="{FF2B5EF4-FFF2-40B4-BE49-F238E27FC236}">
                <a16:creationId xmlns:a16="http://schemas.microsoft.com/office/drawing/2014/main" id="{D6F511AA-E253-48B5-A52A-AAA3E6532476}"/>
              </a:ext>
            </a:extLst>
          </p:cNvPr>
          <p:cNvSpPr/>
          <p:nvPr/>
        </p:nvSpPr>
        <p:spPr>
          <a:xfrm>
            <a:off x="9235440" y="2444616"/>
            <a:ext cx="1530096" cy="17799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50BF4C7-6F12-45D7-81DC-E6B2884A4717}"/>
              </a:ext>
            </a:extLst>
          </p:cNvPr>
          <p:cNvSpPr txBox="1"/>
          <p:nvPr/>
        </p:nvSpPr>
        <p:spPr>
          <a:xfrm>
            <a:off x="10405651" y="2645441"/>
            <a:ext cx="1851949" cy="369332"/>
          </a:xfrm>
          <a:prstGeom prst="rect">
            <a:avLst/>
          </a:prstGeom>
          <a:noFill/>
        </p:spPr>
        <p:txBody>
          <a:bodyPr wrap="square" rtlCol="0">
            <a:spAutoFit/>
          </a:bodyPr>
          <a:lstStyle/>
          <a:p>
            <a:r>
              <a:rPr lang="en-US" dirty="0"/>
              <a:t>Theory </a:t>
            </a:r>
          </a:p>
        </p:txBody>
      </p:sp>
      <p:cxnSp>
        <p:nvCxnSpPr>
          <p:cNvPr id="14" name="Straight Connector 13">
            <a:extLst>
              <a:ext uri="{FF2B5EF4-FFF2-40B4-BE49-F238E27FC236}">
                <a16:creationId xmlns:a16="http://schemas.microsoft.com/office/drawing/2014/main" id="{5BF81B7B-3A43-4144-8844-5417D3759CCC}"/>
              </a:ext>
            </a:extLst>
          </p:cNvPr>
          <p:cNvCxnSpPr>
            <a:cxnSpLocks/>
          </p:cNvCxnSpPr>
          <p:nvPr/>
        </p:nvCxnSpPr>
        <p:spPr>
          <a:xfrm>
            <a:off x="9894751" y="2830107"/>
            <a:ext cx="510900"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F120991-5526-40B8-9FD8-D4F7120EBCA2}"/>
              </a:ext>
            </a:extLst>
          </p:cNvPr>
          <p:cNvSpPr txBox="1"/>
          <p:nvPr/>
        </p:nvSpPr>
        <p:spPr>
          <a:xfrm>
            <a:off x="10420434" y="2932443"/>
            <a:ext cx="1851949" cy="369332"/>
          </a:xfrm>
          <a:prstGeom prst="rect">
            <a:avLst/>
          </a:prstGeom>
          <a:noFill/>
        </p:spPr>
        <p:txBody>
          <a:bodyPr wrap="square" rtlCol="0">
            <a:spAutoFit/>
          </a:bodyPr>
          <a:lstStyle/>
          <a:p>
            <a:r>
              <a:rPr lang="en-US" dirty="0"/>
              <a:t>Simulation</a:t>
            </a:r>
          </a:p>
        </p:txBody>
      </p:sp>
      <p:cxnSp>
        <p:nvCxnSpPr>
          <p:cNvPr id="17" name="Straight Connector 16">
            <a:extLst>
              <a:ext uri="{FF2B5EF4-FFF2-40B4-BE49-F238E27FC236}">
                <a16:creationId xmlns:a16="http://schemas.microsoft.com/office/drawing/2014/main" id="{5C5F2355-06B8-4680-B827-4A3B719EDE17}"/>
              </a:ext>
            </a:extLst>
          </p:cNvPr>
          <p:cNvCxnSpPr>
            <a:cxnSpLocks/>
          </p:cNvCxnSpPr>
          <p:nvPr/>
        </p:nvCxnSpPr>
        <p:spPr>
          <a:xfrm>
            <a:off x="9909534" y="3117109"/>
            <a:ext cx="510900"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7B5A51F-28E9-4786-85E6-4AFE444ABC69}"/>
              </a:ext>
            </a:extLst>
          </p:cNvPr>
          <p:cNvSpPr txBox="1"/>
          <p:nvPr/>
        </p:nvSpPr>
        <p:spPr>
          <a:xfrm rot="16200000">
            <a:off x="4628060" y="2932442"/>
            <a:ext cx="3004711" cy="369332"/>
          </a:xfrm>
          <a:prstGeom prst="rect">
            <a:avLst/>
          </a:prstGeom>
          <a:solidFill>
            <a:schemeClr val="bg1"/>
          </a:solidFill>
          <a:ln>
            <a:solidFill>
              <a:schemeClr val="bg1"/>
            </a:solidFill>
          </a:ln>
        </p:spPr>
        <p:txBody>
          <a:bodyPr wrap="square" rtlCol="0">
            <a:spAutoFit/>
          </a:bodyPr>
          <a:lstStyle/>
          <a:p>
            <a:r>
              <a:rPr lang="en-US" dirty="0"/>
              <a:t>Contamination(%)</a:t>
            </a:r>
          </a:p>
        </p:txBody>
      </p:sp>
      <p:sp>
        <p:nvSpPr>
          <p:cNvPr id="21" name="Slide Number Placeholder 20">
            <a:extLst>
              <a:ext uri="{FF2B5EF4-FFF2-40B4-BE49-F238E27FC236}">
                <a16:creationId xmlns:a16="http://schemas.microsoft.com/office/drawing/2014/main" id="{2650921C-38CD-450B-9BC8-E3307F3F785C}"/>
              </a:ext>
            </a:extLst>
          </p:cNvPr>
          <p:cNvSpPr>
            <a:spLocks noGrp="1"/>
          </p:cNvSpPr>
          <p:nvPr>
            <p:ph type="sldNum" sz="quarter" idx="12"/>
          </p:nvPr>
        </p:nvSpPr>
        <p:spPr>
          <a:xfrm>
            <a:off x="8610600" y="6356350"/>
            <a:ext cx="2743200" cy="365125"/>
          </a:xfrm>
        </p:spPr>
        <p:txBody>
          <a:bodyPr/>
          <a:lstStyle/>
          <a:p>
            <a:fld id="{D57F1E4F-1CFF-5643-939E-02111984F565}" type="slidenum">
              <a:rPr lang="en-US" smtClean="0"/>
              <a:t>39</a:t>
            </a:fld>
            <a:endParaRPr lang="en-US" dirty="0"/>
          </a:p>
        </p:txBody>
      </p:sp>
      <p:sp>
        <p:nvSpPr>
          <p:cNvPr id="19" name="Title 1">
            <a:extLst>
              <a:ext uri="{FF2B5EF4-FFF2-40B4-BE49-F238E27FC236}">
                <a16:creationId xmlns:a16="http://schemas.microsoft.com/office/drawing/2014/main" id="{735E94A8-3982-40FD-B44F-43BCB9F70CAD}"/>
              </a:ext>
            </a:extLst>
          </p:cNvPr>
          <p:cNvSpPr txBox="1">
            <a:spLocks/>
          </p:cNvSpPr>
          <p:nvPr/>
        </p:nvSpPr>
        <p:spPr>
          <a:xfrm>
            <a:off x="141709" y="7837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Raytracing vs Theoretical prediction</a:t>
            </a:r>
            <a:endParaRPr lang="he-IL" b="1" dirty="0"/>
          </a:p>
        </p:txBody>
      </p:sp>
      <p:sp>
        <p:nvSpPr>
          <p:cNvPr id="15" name="Rectangle 14">
            <a:extLst>
              <a:ext uri="{FF2B5EF4-FFF2-40B4-BE49-F238E27FC236}">
                <a16:creationId xmlns:a16="http://schemas.microsoft.com/office/drawing/2014/main" id="{A6461548-C915-49B4-82C7-D677DBF8E436}"/>
              </a:ext>
            </a:extLst>
          </p:cNvPr>
          <p:cNvSpPr/>
          <p:nvPr/>
        </p:nvSpPr>
        <p:spPr>
          <a:xfrm>
            <a:off x="2218660" y="1339701"/>
            <a:ext cx="2021242" cy="2891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4B8AAAC1-8CC9-496E-A3CF-4E6FB17FBB65}"/>
              </a:ext>
            </a:extLst>
          </p:cNvPr>
          <p:cNvSpPr txBox="1"/>
          <p:nvPr/>
        </p:nvSpPr>
        <p:spPr>
          <a:xfrm rot="16200000">
            <a:off x="-589196" y="1590880"/>
            <a:ext cx="2821172" cy="369332"/>
          </a:xfrm>
          <a:prstGeom prst="rect">
            <a:avLst/>
          </a:prstGeom>
          <a:noFill/>
        </p:spPr>
        <p:txBody>
          <a:bodyPr wrap="square" rtlCol="0">
            <a:spAutoFit/>
          </a:bodyPr>
          <a:lstStyle/>
          <a:p>
            <a:r>
              <a:rPr lang="en-US" dirty="0"/>
              <a:t>Reflectance(%)</a:t>
            </a:r>
          </a:p>
        </p:txBody>
      </p:sp>
      <p:sp>
        <p:nvSpPr>
          <p:cNvPr id="22" name="TextBox 21">
            <a:extLst>
              <a:ext uri="{FF2B5EF4-FFF2-40B4-BE49-F238E27FC236}">
                <a16:creationId xmlns:a16="http://schemas.microsoft.com/office/drawing/2014/main" id="{6191780C-A508-490F-955F-E4F6B0FF83CB}"/>
              </a:ext>
            </a:extLst>
          </p:cNvPr>
          <p:cNvSpPr txBox="1"/>
          <p:nvPr/>
        </p:nvSpPr>
        <p:spPr>
          <a:xfrm rot="16200000">
            <a:off x="-601310" y="4343470"/>
            <a:ext cx="2821172" cy="369332"/>
          </a:xfrm>
          <a:prstGeom prst="rect">
            <a:avLst/>
          </a:prstGeom>
          <a:noFill/>
        </p:spPr>
        <p:txBody>
          <a:bodyPr wrap="square" rtlCol="0">
            <a:spAutoFit/>
          </a:bodyPr>
          <a:lstStyle/>
          <a:p>
            <a:r>
              <a:rPr lang="en-US" dirty="0"/>
              <a:t>Reflectance(%)</a:t>
            </a:r>
          </a:p>
        </p:txBody>
      </p:sp>
      <p:sp>
        <p:nvSpPr>
          <p:cNvPr id="23" name="TextBox 22">
            <a:extLst>
              <a:ext uri="{FF2B5EF4-FFF2-40B4-BE49-F238E27FC236}">
                <a16:creationId xmlns:a16="http://schemas.microsoft.com/office/drawing/2014/main" id="{EC087FE4-DFDB-4FE2-9B16-C5749EEA6CEA}"/>
              </a:ext>
            </a:extLst>
          </p:cNvPr>
          <p:cNvSpPr txBox="1"/>
          <p:nvPr/>
        </p:nvSpPr>
        <p:spPr>
          <a:xfrm>
            <a:off x="2331754" y="3237967"/>
            <a:ext cx="2821172" cy="369332"/>
          </a:xfrm>
          <a:prstGeom prst="rect">
            <a:avLst/>
          </a:prstGeom>
          <a:noFill/>
        </p:spPr>
        <p:txBody>
          <a:bodyPr wrap="square" rtlCol="0">
            <a:spAutoFit/>
          </a:bodyPr>
          <a:lstStyle/>
          <a:p>
            <a:r>
              <a:rPr lang="en-US" dirty="0"/>
              <a:t>Wavelength(nm)</a:t>
            </a:r>
          </a:p>
        </p:txBody>
      </p:sp>
      <p:sp>
        <p:nvSpPr>
          <p:cNvPr id="24" name="TextBox 23">
            <a:extLst>
              <a:ext uri="{FF2B5EF4-FFF2-40B4-BE49-F238E27FC236}">
                <a16:creationId xmlns:a16="http://schemas.microsoft.com/office/drawing/2014/main" id="{786657B1-9782-468C-9906-D19942FD03E0}"/>
              </a:ext>
            </a:extLst>
          </p:cNvPr>
          <p:cNvSpPr txBox="1"/>
          <p:nvPr/>
        </p:nvSpPr>
        <p:spPr>
          <a:xfrm>
            <a:off x="2331754" y="6042512"/>
            <a:ext cx="2821172" cy="369332"/>
          </a:xfrm>
          <a:prstGeom prst="rect">
            <a:avLst/>
          </a:prstGeom>
          <a:noFill/>
        </p:spPr>
        <p:txBody>
          <a:bodyPr wrap="square" rtlCol="0">
            <a:spAutoFit/>
          </a:bodyPr>
          <a:lstStyle/>
          <a:p>
            <a:r>
              <a:rPr lang="en-US" dirty="0"/>
              <a:t>Wavelength(nm)</a:t>
            </a:r>
          </a:p>
        </p:txBody>
      </p:sp>
      <p:sp>
        <p:nvSpPr>
          <p:cNvPr id="25" name="TextBox 24">
            <a:extLst>
              <a:ext uri="{FF2B5EF4-FFF2-40B4-BE49-F238E27FC236}">
                <a16:creationId xmlns:a16="http://schemas.microsoft.com/office/drawing/2014/main" id="{15090490-3388-4050-882E-C29D4F78BB09}"/>
              </a:ext>
            </a:extLst>
          </p:cNvPr>
          <p:cNvSpPr txBox="1"/>
          <p:nvPr/>
        </p:nvSpPr>
        <p:spPr>
          <a:xfrm>
            <a:off x="1850064" y="1262981"/>
            <a:ext cx="3194534" cy="369332"/>
          </a:xfrm>
          <a:prstGeom prst="rect">
            <a:avLst/>
          </a:prstGeom>
          <a:noFill/>
        </p:spPr>
        <p:txBody>
          <a:bodyPr wrap="square" rtlCol="0">
            <a:spAutoFit/>
          </a:bodyPr>
          <a:lstStyle/>
          <a:p>
            <a:r>
              <a:rPr lang="en-US" dirty="0"/>
              <a:t>Filter average Reflectance</a:t>
            </a:r>
          </a:p>
        </p:txBody>
      </p:sp>
      <p:sp>
        <p:nvSpPr>
          <p:cNvPr id="3" name="Rectangle 2"/>
          <p:cNvSpPr/>
          <p:nvPr/>
        </p:nvSpPr>
        <p:spPr>
          <a:xfrm>
            <a:off x="4123268" y="4622810"/>
            <a:ext cx="72000" cy="1079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61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animBg="1"/>
      <p:bldP spid="10" grpId="0" animBg="1"/>
      <p:bldP spid="12" grpId="0"/>
      <p:bldP spid="16" grpId="0"/>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Arrow Connector 13">
            <a:extLst>
              <a:ext uri="{FF2B5EF4-FFF2-40B4-BE49-F238E27FC236}">
                <a16:creationId xmlns:a16="http://schemas.microsoft.com/office/drawing/2014/main" id="{6E62CD23-5DDD-46C6-B612-424DA3F5D619}"/>
              </a:ext>
            </a:extLst>
          </p:cNvPr>
          <p:cNvCxnSpPr>
            <a:cxnSpLocks/>
          </p:cNvCxnSpPr>
          <p:nvPr/>
        </p:nvCxnSpPr>
        <p:spPr>
          <a:xfrm>
            <a:off x="1476631" y="3383106"/>
            <a:ext cx="9730958" cy="14941"/>
          </a:xfrm>
          <a:prstGeom prst="straightConnector1">
            <a:avLst/>
          </a:prstGeom>
          <a:ln w="38100">
            <a:solidFill>
              <a:schemeClr val="bg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2" name="TextBox 17">
            <a:extLst>
              <a:ext uri="{FF2B5EF4-FFF2-40B4-BE49-F238E27FC236}">
                <a16:creationId xmlns:a16="http://schemas.microsoft.com/office/drawing/2014/main" id="{D399C089-9C1C-4597-999F-4A8D90B8332C}"/>
              </a:ext>
            </a:extLst>
          </p:cNvPr>
          <p:cNvSpPr txBox="1">
            <a:spLocks noChangeArrowheads="1"/>
          </p:cNvSpPr>
          <p:nvPr/>
        </p:nvSpPr>
        <p:spPr bwMode="auto">
          <a:xfrm>
            <a:off x="447336" y="3553190"/>
            <a:ext cx="3077487"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bIns="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200" b="1" dirty="0">
                <a:solidFill>
                  <a:prstClr val="black"/>
                </a:solidFill>
                <a:latin typeface="Calibri" charset="0"/>
                <a:cs typeface="Calibri" charset="0"/>
              </a:rPr>
              <a:t>Wavelength resolution</a:t>
            </a:r>
          </a:p>
        </p:txBody>
      </p:sp>
      <p:sp>
        <p:nvSpPr>
          <p:cNvPr id="113" name="TextBox 17">
            <a:extLst>
              <a:ext uri="{FF2B5EF4-FFF2-40B4-BE49-F238E27FC236}">
                <a16:creationId xmlns:a16="http://schemas.microsoft.com/office/drawing/2014/main" id="{95205388-4DBD-4A16-962A-50AFFAF88BAF}"/>
              </a:ext>
            </a:extLst>
          </p:cNvPr>
          <p:cNvSpPr txBox="1">
            <a:spLocks noChangeArrowheads="1"/>
          </p:cNvSpPr>
          <p:nvPr/>
        </p:nvSpPr>
        <p:spPr bwMode="auto">
          <a:xfrm>
            <a:off x="10030274" y="3565256"/>
            <a:ext cx="3059727"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bIns="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200" b="1" dirty="0">
                <a:solidFill>
                  <a:prstClr val="black"/>
                </a:solidFill>
                <a:latin typeface="Calibri" charset="0"/>
                <a:cs typeface="Calibri" charset="0"/>
              </a:rPr>
              <a:t>Spatial resolution</a:t>
            </a:r>
          </a:p>
        </p:txBody>
      </p:sp>
      <p:sp>
        <p:nvSpPr>
          <p:cNvPr id="115" name="Oval 114">
            <a:extLst>
              <a:ext uri="{FF2B5EF4-FFF2-40B4-BE49-F238E27FC236}">
                <a16:creationId xmlns:a16="http://schemas.microsoft.com/office/drawing/2014/main" id="{B47BE3D9-1024-4189-9BC9-ED4311945945}"/>
              </a:ext>
            </a:extLst>
          </p:cNvPr>
          <p:cNvSpPr>
            <a:spLocks noChangeAspect="1"/>
          </p:cNvSpPr>
          <p:nvPr/>
        </p:nvSpPr>
        <p:spPr bwMode="auto">
          <a:xfrm>
            <a:off x="10681261" y="3297670"/>
            <a:ext cx="179388" cy="180975"/>
          </a:xfrm>
          <a:prstGeom prst="ellipse">
            <a:avLst/>
          </a:prstGeom>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solidFill>
                <a:prstClr val="white"/>
              </a:solidFill>
              <a:latin typeface="Calibri"/>
              <a:cs typeface="Calibri"/>
            </a:endParaRPr>
          </a:p>
        </p:txBody>
      </p:sp>
      <p:sp>
        <p:nvSpPr>
          <p:cNvPr id="128" name="Rounded Rectangle 32">
            <a:extLst>
              <a:ext uri="{FF2B5EF4-FFF2-40B4-BE49-F238E27FC236}">
                <a16:creationId xmlns:a16="http://schemas.microsoft.com/office/drawing/2014/main" id="{A774C409-A5A4-4766-A707-C0C97CEFADEC}"/>
              </a:ext>
            </a:extLst>
          </p:cNvPr>
          <p:cNvSpPr/>
          <p:nvPr/>
        </p:nvSpPr>
        <p:spPr bwMode="auto">
          <a:xfrm>
            <a:off x="2784795" y="1269749"/>
            <a:ext cx="1676400" cy="468313"/>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tIns="0" bIns="0" anchor="ctr" anchorCtr="1"/>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r>
              <a:rPr lang="en-US" b="1" dirty="0" err="1">
                <a:solidFill>
                  <a:srgbClr val="000000"/>
                </a:solidFill>
                <a:latin typeface="Calibri"/>
                <a:cs typeface="Calibri"/>
              </a:rPr>
              <a:t>Linescan</a:t>
            </a:r>
            <a:endParaRPr lang="en-US" b="1" dirty="0">
              <a:solidFill>
                <a:srgbClr val="000000"/>
              </a:solidFill>
              <a:latin typeface="Calibri"/>
              <a:cs typeface="Calibri"/>
            </a:endParaRPr>
          </a:p>
        </p:txBody>
      </p:sp>
      <p:sp>
        <p:nvSpPr>
          <p:cNvPr id="129" name="Rounded Rectangle 19">
            <a:extLst>
              <a:ext uri="{FF2B5EF4-FFF2-40B4-BE49-F238E27FC236}">
                <a16:creationId xmlns:a16="http://schemas.microsoft.com/office/drawing/2014/main" id="{0B8BF466-ED21-41B3-82CD-EBFB8BA518C2}"/>
              </a:ext>
            </a:extLst>
          </p:cNvPr>
          <p:cNvSpPr/>
          <p:nvPr/>
        </p:nvSpPr>
        <p:spPr bwMode="auto">
          <a:xfrm>
            <a:off x="8437241" y="1409347"/>
            <a:ext cx="1676401" cy="468312"/>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tIns="0" bIns="0" anchor="ctr" anchorCtr="1"/>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r>
              <a:rPr lang="en-US" b="1" dirty="0">
                <a:solidFill>
                  <a:srgbClr val="000000"/>
                </a:solidFill>
                <a:latin typeface="Calibri"/>
                <a:cs typeface="Calibri"/>
              </a:rPr>
              <a:t>RGB</a:t>
            </a:r>
          </a:p>
        </p:txBody>
      </p:sp>
      <p:sp>
        <p:nvSpPr>
          <p:cNvPr id="45" name="Oval 44">
            <a:extLst>
              <a:ext uri="{FF2B5EF4-FFF2-40B4-BE49-F238E27FC236}">
                <a16:creationId xmlns:a16="http://schemas.microsoft.com/office/drawing/2014/main" id="{BB96ECEB-450C-4A3D-89EA-CFC74F9F0613}"/>
              </a:ext>
            </a:extLst>
          </p:cNvPr>
          <p:cNvSpPr>
            <a:spLocks noChangeAspect="1"/>
          </p:cNvSpPr>
          <p:nvPr/>
        </p:nvSpPr>
        <p:spPr bwMode="auto">
          <a:xfrm>
            <a:off x="1819505" y="3297670"/>
            <a:ext cx="179388" cy="180975"/>
          </a:xfrm>
          <a:prstGeom prst="ellipse">
            <a:avLst/>
          </a:prstGeom>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solidFill>
                <a:prstClr val="white"/>
              </a:solidFill>
              <a:latin typeface="Calibri"/>
              <a:cs typeface="Calibri"/>
            </a:endParaRPr>
          </a:p>
        </p:txBody>
      </p:sp>
      <p:sp>
        <p:nvSpPr>
          <p:cNvPr id="89" name="Rectangle 88">
            <a:extLst>
              <a:ext uri="{FF2B5EF4-FFF2-40B4-BE49-F238E27FC236}">
                <a16:creationId xmlns:a16="http://schemas.microsoft.com/office/drawing/2014/main" id="{F8001F1E-BF7A-4D3F-A7B0-EC7CE80C4835}"/>
              </a:ext>
            </a:extLst>
          </p:cNvPr>
          <p:cNvSpPr/>
          <p:nvPr/>
        </p:nvSpPr>
        <p:spPr>
          <a:xfrm>
            <a:off x="9278490" y="2582312"/>
            <a:ext cx="193040" cy="187593"/>
          </a:xfrm>
          <a:prstGeom prst="rect">
            <a:avLst/>
          </a:prstGeom>
          <a:solidFill>
            <a:srgbClr val="00FA71"/>
          </a:solidFill>
          <a:ln>
            <a:solidFill>
              <a:srgbClr val="00FA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1" name="Rectangle 90">
            <a:extLst>
              <a:ext uri="{FF2B5EF4-FFF2-40B4-BE49-F238E27FC236}">
                <a16:creationId xmlns:a16="http://schemas.microsoft.com/office/drawing/2014/main" id="{4E332A4B-BB41-4C50-9C0D-AE21FA5B0E13}"/>
              </a:ext>
            </a:extLst>
          </p:cNvPr>
          <p:cNvSpPr/>
          <p:nvPr/>
        </p:nvSpPr>
        <p:spPr>
          <a:xfrm>
            <a:off x="9278490" y="2363217"/>
            <a:ext cx="193040" cy="18759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2" name="Rectangle 91">
            <a:extLst>
              <a:ext uri="{FF2B5EF4-FFF2-40B4-BE49-F238E27FC236}">
                <a16:creationId xmlns:a16="http://schemas.microsoft.com/office/drawing/2014/main" id="{9561E024-1A73-4CAE-9213-4081EC38B8C1}"/>
              </a:ext>
            </a:extLst>
          </p:cNvPr>
          <p:cNvSpPr/>
          <p:nvPr/>
        </p:nvSpPr>
        <p:spPr>
          <a:xfrm>
            <a:off x="9497155" y="2582312"/>
            <a:ext cx="193040" cy="187593"/>
          </a:xfrm>
          <a:prstGeom prst="rect">
            <a:avLst/>
          </a:prstGeom>
          <a:solidFill>
            <a:srgbClr val="4674C6"/>
          </a:solidFill>
          <a:ln>
            <a:solidFill>
              <a:srgbClr val="4674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6" name="Rectangle 95">
            <a:extLst>
              <a:ext uri="{FF2B5EF4-FFF2-40B4-BE49-F238E27FC236}">
                <a16:creationId xmlns:a16="http://schemas.microsoft.com/office/drawing/2014/main" id="{82DC7CE6-FBCA-4642-98EF-CBA5A163A3D8}"/>
              </a:ext>
            </a:extLst>
          </p:cNvPr>
          <p:cNvSpPr/>
          <p:nvPr/>
        </p:nvSpPr>
        <p:spPr>
          <a:xfrm>
            <a:off x="9497155" y="2363217"/>
            <a:ext cx="193040" cy="187593"/>
          </a:xfrm>
          <a:prstGeom prst="rect">
            <a:avLst/>
          </a:prstGeom>
          <a:solidFill>
            <a:srgbClr val="00FA71"/>
          </a:solidFill>
          <a:ln>
            <a:solidFill>
              <a:srgbClr val="00FA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7" name="Rectangle 96">
            <a:extLst>
              <a:ext uri="{FF2B5EF4-FFF2-40B4-BE49-F238E27FC236}">
                <a16:creationId xmlns:a16="http://schemas.microsoft.com/office/drawing/2014/main" id="{D5E28208-AFA7-4910-B824-048259FE8FCF}"/>
              </a:ext>
            </a:extLst>
          </p:cNvPr>
          <p:cNvSpPr/>
          <p:nvPr/>
        </p:nvSpPr>
        <p:spPr>
          <a:xfrm>
            <a:off x="9275442" y="2147804"/>
            <a:ext cx="193040" cy="187593"/>
          </a:xfrm>
          <a:prstGeom prst="rect">
            <a:avLst/>
          </a:prstGeom>
          <a:solidFill>
            <a:srgbClr val="00FA71"/>
          </a:solidFill>
          <a:ln>
            <a:solidFill>
              <a:srgbClr val="00FA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8" name="Rectangle 97">
            <a:extLst>
              <a:ext uri="{FF2B5EF4-FFF2-40B4-BE49-F238E27FC236}">
                <a16:creationId xmlns:a16="http://schemas.microsoft.com/office/drawing/2014/main" id="{01BB846E-B37E-42A4-89AD-89EA12063874}"/>
              </a:ext>
            </a:extLst>
          </p:cNvPr>
          <p:cNvSpPr/>
          <p:nvPr/>
        </p:nvSpPr>
        <p:spPr>
          <a:xfrm>
            <a:off x="9275442" y="1928709"/>
            <a:ext cx="193040" cy="18759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9" name="Rectangle 98">
            <a:extLst>
              <a:ext uri="{FF2B5EF4-FFF2-40B4-BE49-F238E27FC236}">
                <a16:creationId xmlns:a16="http://schemas.microsoft.com/office/drawing/2014/main" id="{736366E0-2D4F-422C-A838-2CFF9C2871D4}"/>
              </a:ext>
            </a:extLst>
          </p:cNvPr>
          <p:cNvSpPr/>
          <p:nvPr/>
        </p:nvSpPr>
        <p:spPr>
          <a:xfrm>
            <a:off x="9494107" y="2147804"/>
            <a:ext cx="193040" cy="187593"/>
          </a:xfrm>
          <a:prstGeom prst="rect">
            <a:avLst/>
          </a:prstGeom>
          <a:solidFill>
            <a:srgbClr val="4674C6"/>
          </a:solidFill>
          <a:ln>
            <a:solidFill>
              <a:srgbClr val="4674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0" name="Rectangle 99">
            <a:extLst>
              <a:ext uri="{FF2B5EF4-FFF2-40B4-BE49-F238E27FC236}">
                <a16:creationId xmlns:a16="http://schemas.microsoft.com/office/drawing/2014/main" id="{9BAD370C-E83F-4F15-8B92-8A0572C4A9AC}"/>
              </a:ext>
            </a:extLst>
          </p:cNvPr>
          <p:cNvSpPr/>
          <p:nvPr/>
        </p:nvSpPr>
        <p:spPr>
          <a:xfrm>
            <a:off x="9494107" y="1928709"/>
            <a:ext cx="193040" cy="187593"/>
          </a:xfrm>
          <a:prstGeom prst="rect">
            <a:avLst/>
          </a:prstGeom>
          <a:solidFill>
            <a:srgbClr val="00FA71"/>
          </a:solidFill>
          <a:ln>
            <a:solidFill>
              <a:srgbClr val="00FA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1" name="Rectangle 100">
            <a:extLst>
              <a:ext uri="{FF2B5EF4-FFF2-40B4-BE49-F238E27FC236}">
                <a16:creationId xmlns:a16="http://schemas.microsoft.com/office/drawing/2014/main" id="{31D04361-F546-4D29-8662-28639BE7C01A}"/>
              </a:ext>
            </a:extLst>
          </p:cNvPr>
          <p:cNvSpPr/>
          <p:nvPr/>
        </p:nvSpPr>
        <p:spPr>
          <a:xfrm>
            <a:off x="8830795" y="2583869"/>
            <a:ext cx="193040" cy="187593"/>
          </a:xfrm>
          <a:prstGeom prst="rect">
            <a:avLst/>
          </a:prstGeom>
          <a:solidFill>
            <a:srgbClr val="00FA71"/>
          </a:solidFill>
          <a:ln>
            <a:solidFill>
              <a:srgbClr val="00FA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2" name="Rectangle 101">
            <a:extLst>
              <a:ext uri="{FF2B5EF4-FFF2-40B4-BE49-F238E27FC236}">
                <a16:creationId xmlns:a16="http://schemas.microsoft.com/office/drawing/2014/main" id="{5B7D1EF3-23EE-41B0-8410-1F63E31A370F}"/>
              </a:ext>
            </a:extLst>
          </p:cNvPr>
          <p:cNvSpPr/>
          <p:nvPr/>
        </p:nvSpPr>
        <p:spPr>
          <a:xfrm>
            <a:off x="8830795" y="2364774"/>
            <a:ext cx="193040" cy="18759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3" name="Rectangle 102">
            <a:extLst>
              <a:ext uri="{FF2B5EF4-FFF2-40B4-BE49-F238E27FC236}">
                <a16:creationId xmlns:a16="http://schemas.microsoft.com/office/drawing/2014/main" id="{A5F7F529-74A8-49F2-9A99-1E6201247CCA}"/>
              </a:ext>
            </a:extLst>
          </p:cNvPr>
          <p:cNvSpPr/>
          <p:nvPr/>
        </p:nvSpPr>
        <p:spPr>
          <a:xfrm>
            <a:off x="9049460" y="2583869"/>
            <a:ext cx="193040" cy="187593"/>
          </a:xfrm>
          <a:prstGeom prst="rect">
            <a:avLst/>
          </a:prstGeom>
          <a:solidFill>
            <a:srgbClr val="4674C6"/>
          </a:solidFill>
          <a:ln>
            <a:solidFill>
              <a:srgbClr val="4674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4" name="Rectangle 103">
            <a:extLst>
              <a:ext uri="{FF2B5EF4-FFF2-40B4-BE49-F238E27FC236}">
                <a16:creationId xmlns:a16="http://schemas.microsoft.com/office/drawing/2014/main" id="{6BCC86B9-C353-42F2-BCE4-66AB887959A3}"/>
              </a:ext>
            </a:extLst>
          </p:cNvPr>
          <p:cNvSpPr/>
          <p:nvPr/>
        </p:nvSpPr>
        <p:spPr>
          <a:xfrm>
            <a:off x="9049460" y="2364774"/>
            <a:ext cx="193040" cy="187593"/>
          </a:xfrm>
          <a:prstGeom prst="rect">
            <a:avLst/>
          </a:prstGeom>
          <a:solidFill>
            <a:srgbClr val="00FA71"/>
          </a:solidFill>
          <a:ln>
            <a:solidFill>
              <a:srgbClr val="00FA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5" name="Rectangle 104">
            <a:extLst>
              <a:ext uri="{FF2B5EF4-FFF2-40B4-BE49-F238E27FC236}">
                <a16:creationId xmlns:a16="http://schemas.microsoft.com/office/drawing/2014/main" id="{38B8B96C-5DB8-44FC-90A6-AA3419BFE12D}"/>
              </a:ext>
            </a:extLst>
          </p:cNvPr>
          <p:cNvSpPr/>
          <p:nvPr/>
        </p:nvSpPr>
        <p:spPr>
          <a:xfrm>
            <a:off x="8830795" y="2149882"/>
            <a:ext cx="193040" cy="187593"/>
          </a:xfrm>
          <a:prstGeom prst="rect">
            <a:avLst/>
          </a:prstGeom>
          <a:solidFill>
            <a:srgbClr val="00FA71"/>
          </a:solidFill>
          <a:ln>
            <a:solidFill>
              <a:srgbClr val="00FA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6" name="Rectangle 105">
            <a:extLst>
              <a:ext uri="{FF2B5EF4-FFF2-40B4-BE49-F238E27FC236}">
                <a16:creationId xmlns:a16="http://schemas.microsoft.com/office/drawing/2014/main" id="{BA297DD1-FA8F-4F82-8D38-D0034F01B8C4}"/>
              </a:ext>
            </a:extLst>
          </p:cNvPr>
          <p:cNvSpPr/>
          <p:nvPr/>
        </p:nvSpPr>
        <p:spPr>
          <a:xfrm>
            <a:off x="8830795" y="1930787"/>
            <a:ext cx="193040" cy="18759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7" name="Rectangle 106">
            <a:extLst>
              <a:ext uri="{FF2B5EF4-FFF2-40B4-BE49-F238E27FC236}">
                <a16:creationId xmlns:a16="http://schemas.microsoft.com/office/drawing/2014/main" id="{80543972-533E-4EDC-952E-4D1A66AC51A6}"/>
              </a:ext>
            </a:extLst>
          </p:cNvPr>
          <p:cNvSpPr/>
          <p:nvPr/>
        </p:nvSpPr>
        <p:spPr>
          <a:xfrm>
            <a:off x="9049460" y="2149882"/>
            <a:ext cx="193040" cy="187593"/>
          </a:xfrm>
          <a:prstGeom prst="rect">
            <a:avLst/>
          </a:prstGeom>
          <a:solidFill>
            <a:srgbClr val="4674C6"/>
          </a:solidFill>
          <a:ln>
            <a:solidFill>
              <a:srgbClr val="4674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8" name="Rectangle 107">
            <a:extLst>
              <a:ext uri="{FF2B5EF4-FFF2-40B4-BE49-F238E27FC236}">
                <a16:creationId xmlns:a16="http://schemas.microsoft.com/office/drawing/2014/main" id="{14258D07-21D4-4B45-87BC-7333A654EE22}"/>
              </a:ext>
            </a:extLst>
          </p:cNvPr>
          <p:cNvSpPr/>
          <p:nvPr/>
        </p:nvSpPr>
        <p:spPr>
          <a:xfrm>
            <a:off x="9049460" y="1930787"/>
            <a:ext cx="193040" cy="187593"/>
          </a:xfrm>
          <a:prstGeom prst="rect">
            <a:avLst/>
          </a:prstGeom>
          <a:solidFill>
            <a:srgbClr val="00FA71"/>
          </a:solidFill>
          <a:ln>
            <a:solidFill>
              <a:srgbClr val="00FA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9" name="Rectangle 108">
            <a:extLst>
              <a:ext uri="{FF2B5EF4-FFF2-40B4-BE49-F238E27FC236}">
                <a16:creationId xmlns:a16="http://schemas.microsoft.com/office/drawing/2014/main" id="{3B34A51C-B9D4-4EE0-AF3C-AD6F4E03FACA}"/>
              </a:ext>
            </a:extLst>
          </p:cNvPr>
          <p:cNvSpPr/>
          <p:nvPr/>
        </p:nvSpPr>
        <p:spPr>
          <a:xfrm>
            <a:off x="9242501" y="2329301"/>
            <a:ext cx="526720" cy="525334"/>
          </a:xfrm>
          <a:prstGeom prst="rect">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50532" name="Picture 4" descr="Image result for line scan camera">
            <a:extLst>
              <a:ext uri="{FF2B5EF4-FFF2-40B4-BE49-F238E27FC236}">
                <a16:creationId xmlns:a16="http://schemas.microsoft.com/office/drawing/2014/main" id="{E637B6C7-F092-4FA9-9774-71248498299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821" r="24837" b="43115"/>
          <a:stretch/>
        </p:blipFill>
        <p:spPr bwMode="auto">
          <a:xfrm>
            <a:off x="2642767" y="1700237"/>
            <a:ext cx="1949919" cy="1494172"/>
          </a:xfrm>
          <a:prstGeom prst="rect">
            <a:avLst/>
          </a:prstGeom>
          <a:noFill/>
          <a:extLst>
            <a:ext uri="{909E8E84-426E-40dd-AFC4-6F175D3DCCD1}">
              <a14:hiddenFill xmlns:a14="http://schemas.microsoft.com/office/drawing/2010/main" xmlns="">
                <a:solidFill>
                  <a:srgbClr val="FFFFFF"/>
                </a:solidFill>
              </a14:hiddenFill>
            </a:ext>
          </a:extLst>
        </p:spPr>
      </p:pic>
      <p:grpSp>
        <p:nvGrpSpPr>
          <p:cNvPr id="38" name="Group 37"/>
          <p:cNvGrpSpPr/>
          <p:nvPr/>
        </p:nvGrpSpPr>
        <p:grpSpPr>
          <a:xfrm>
            <a:off x="776678" y="2002842"/>
            <a:ext cx="1681800" cy="985070"/>
            <a:chOff x="2306858" y="4096701"/>
            <a:chExt cx="1681800" cy="985070"/>
          </a:xfrm>
        </p:grpSpPr>
        <p:sp>
          <p:nvSpPr>
            <p:cNvPr id="39" name="Right Triangle 38">
              <a:extLst>
                <a:ext uri="{FF2B5EF4-FFF2-40B4-BE49-F238E27FC236}">
                  <a16:creationId xmlns:a16="http://schemas.microsoft.com/office/drawing/2014/main" id="{B8B1BEFB-2334-4D57-AF37-66059884C2D9}"/>
                </a:ext>
              </a:extLst>
            </p:cNvPr>
            <p:cNvSpPr/>
            <p:nvPr/>
          </p:nvSpPr>
          <p:spPr>
            <a:xfrm>
              <a:off x="2891503" y="4128686"/>
              <a:ext cx="915427" cy="927086"/>
            </a:xfrm>
            <a:prstGeom prst="rtTriangle">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0" scaled="1"/>
              <a:tileRect/>
            </a:gradFill>
            <a:ln>
              <a:solidFill>
                <a:schemeClr val="accent1">
                  <a:lumMod val="20000"/>
                  <a:lumOff val="8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prstClr val="black"/>
                </a:solidFill>
                <a:latin typeface="Calibri"/>
              </a:endParaRPr>
            </a:p>
          </p:txBody>
        </p:sp>
        <p:cxnSp>
          <p:nvCxnSpPr>
            <p:cNvPr id="40" name="Straight Connector 39">
              <a:extLst>
                <a:ext uri="{FF2B5EF4-FFF2-40B4-BE49-F238E27FC236}">
                  <a16:creationId xmlns:a16="http://schemas.microsoft.com/office/drawing/2014/main" id="{29A42A4F-71FC-450F-9B3E-99557B0EA281}"/>
                </a:ext>
              </a:extLst>
            </p:cNvPr>
            <p:cNvCxnSpPr>
              <a:cxnSpLocks/>
            </p:cNvCxnSpPr>
            <p:nvPr/>
          </p:nvCxnSpPr>
          <p:spPr>
            <a:xfrm>
              <a:off x="2950916" y="4370721"/>
              <a:ext cx="1004801" cy="86137"/>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F271883-997F-418E-809C-E31C12876F32}"/>
                </a:ext>
              </a:extLst>
            </p:cNvPr>
            <p:cNvCxnSpPr>
              <a:cxnSpLocks/>
            </p:cNvCxnSpPr>
            <p:nvPr/>
          </p:nvCxnSpPr>
          <p:spPr>
            <a:xfrm>
              <a:off x="2891502" y="4370720"/>
              <a:ext cx="1097156" cy="367109"/>
            </a:xfrm>
            <a:prstGeom prst="line">
              <a:avLst/>
            </a:prstGeom>
            <a:ln w="28575">
              <a:solidFill>
                <a:srgbClr val="92D050">
                  <a:alpha val="52157"/>
                </a:srgb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E45935FA-992E-46A1-A374-E155375C4C06}"/>
                </a:ext>
              </a:extLst>
            </p:cNvPr>
            <p:cNvCxnSpPr>
              <a:cxnSpLocks/>
            </p:cNvCxnSpPr>
            <p:nvPr/>
          </p:nvCxnSpPr>
          <p:spPr>
            <a:xfrm>
              <a:off x="2891502" y="4370720"/>
              <a:ext cx="1064215" cy="641983"/>
            </a:xfrm>
            <a:prstGeom prst="line">
              <a:avLst/>
            </a:prstGeom>
            <a:ln w="28575">
              <a:solidFill>
                <a:srgbClr val="00B0F0">
                  <a:alpha val="63922"/>
                </a:srgb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AC26755-2EA9-4382-84A5-D55C6BB51045}"/>
                </a:ext>
              </a:extLst>
            </p:cNvPr>
            <p:cNvCxnSpPr>
              <a:cxnSpLocks/>
            </p:cNvCxnSpPr>
            <p:nvPr/>
          </p:nvCxnSpPr>
          <p:spPr>
            <a:xfrm flipV="1">
              <a:off x="2903079" y="4168094"/>
              <a:ext cx="1068930" cy="202626"/>
            </a:xfrm>
            <a:prstGeom prst="line">
              <a:avLst/>
            </a:prstGeom>
            <a:ln w="28575">
              <a:solidFill>
                <a:srgbClr val="FF0066">
                  <a:alpha val="61176"/>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181F4EE-8E87-4F4B-87F8-EBCD41B7E455}"/>
                </a:ext>
              </a:extLst>
            </p:cNvPr>
            <p:cNvCxnSpPr>
              <a:cxnSpLocks/>
            </p:cNvCxnSpPr>
            <p:nvPr/>
          </p:nvCxnSpPr>
          <p:spPr>
            <a:xfrm>
              <a:off x="3974510" y="4096701"/>
              <a:ext cx="4118" cy="985070"/>
            </a:xfrm>
            <a:prstGeom prst="line">
              <a:avLst/>
            </a:prstGeom>
            <a:ln w="38100">
              <a:prstDash val="dash"/>
            </a:ln>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DAB6205F-218B-442E-8E27-EC3BC7ECC877}"/>
                </a:ext>
              </a:extLst>
            </p:cNvPr>
            <p:cNvCxnSpPr/>
            <p:nvPr/>
          </p:nvCxnSpPr>
          <p:spPr>
            <a:xfrm>
              <a:off x="2306858" y="4370720"/>
              <a:ext cx="608835" cy="0"/>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49" name="Title 1">
            <a:extLst>
              <a:ext uri="{FF2B5EF4-FFF2-40B4-BE49-F238E27FC236}">
                <a16:creationId xmlns:a16="http://schemas.microsoft.com/office/drawing/2014/main" id="{18BB8D89-8EFA-4F37-B38E-7C89FC6797D2}"/>
              </a:ext>
            </a:extLst>
          </p:cNvPr>
          <p:cNvSpPr txBox="1">
            <a:spLocks/>
          </p:cNvSpPr>
          <p:nvPr/>
        </p:nvSpPr>
        <p:spPr>
          <a:xfrm>
            <a:off x="269362" y="19313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Hyperspectral cameras</a:t>
            </a:r>
          </a:p>
        </p:txBody>
      </p:sp>
      <p:sp>
        <p:nvSpPr>
          <p:cNvPr id="4" name="Slide Number Placeholder 3">
            <a:extLst>
              <a:ext uri="{FF2B5EF4-FFF2-40B4-BE49-F238E27FC236}">
                <a16:creationId xmlns:a16="http://schemas.microsoft.com/office/drawing/2014/main" id="{BDC5E423-35CF-4D0C-B7DC-5B101686029C}"/>
              </a:ext>
            </a:extLst>
          </p:cNvPr>
          <p:cNvSpPr>
            <a:spLocks noGrp="1"/>
          </p:cNvSpPr>
          <p:nvPr>
            <p:ph type="sldNum" sz="quarter" idx="12"/>
          </p:nvPr>
        </p:nvSpPr>
        <p:spPr/>
        <p:txBody>
          <a:bodyPr/>
          <a:lstStyle/>
          <a:p>
            <a:fld id="{D57F1E4F-1CFF-5643-939E-02111984F565}" type="slidenum">
              <a:rPr lang="en-US" smtClean="0">
                <a:solidFill>
                  <a:prstClr val="black">
                    <a:tint val="75000"/>
                  </a:prstClr>
                </a:solidFill>
                <a:latin typeface="Calibri"/>
              </a:rPr>
              <a:pPr/>
              <a:t>4</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061062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28"/>
                                        </p:tgtEl>
                                        <p:attrNameLst>
                                          <p:attrName>style.visibility</p:attrName>
                                        </p:attrNameLst>
                                      </p:cBhvr>
                                      <p:to>
                                        <p:strVal val="visible"/>
                                      </p:to>
                                    </p:set>
                                    <p:animEffect transition="in" filter="fade">
                                      <p:cBhvr>
                                        <p:cTn id="45" dur="500"/>
                                        <p:tgtEl>
                                          <p:spTgt spid="128"/>
                                        </p:tgtEl>
                                      </p:cBhvr>
                                    </p:animEffect>
                                  </p:childTnLst>
                                </p:cTn>
                              </p:par>
                              <p:par>
                                <p:cTn id="46" presetID="10" presetClass="entr" presetSubtype="0" fill="hold" nodeType="withEffect">
                                  <p:stCondLst>
                                    <p:cond delay="0"/>
                                  </p:stCondLst>
                                  <p:childTnLst>
                                    <p:set>
                                      <p:cBhvr>
                                        <p:cTn id="47" dur="1" fill="hold">
                                          <p:stCondLst>
                                            <p:cond delay="0"/>
                                          </p:stCondLst>
                                        </p:cTn>
                                        <p:tgtEl>
                                          <p:spTgt spid="150532"/>
                                        </p:tgtEl>
                                        <p:attrNameLst>
                                          <p:attrName>style.visibility</p:attrName>
                                        </p:attrNameLst>
                                      </p:cBhvr>
                                      <p:to>
                                        <p:strVal val="visible"/>
                                      </p:to>
                                    </p:set>
                                    <p:animEffect transition="in" filter="fade">
                                      <p:cBhvr>
                                        <p:cTn id="48" dur="500"/>
                                        <p:tgtEl>
                                          <p:spTgt spid="150532"/>
                                        </p:tgtEl>
                                      </p:cBhvr>
                                    </p:animEffect>
                                  </p:childTnLst>
                                </p:cTn>
                              </p:par>
                              <p:par>
                                <p:cTn id="49" presetID="1" presetClass="entr" presetSubtype="0" fill="hold"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p:bldP spid="129" grpId="0"/>
      <p:bldP spid="89" grpId="0" animBg="1"/>
      <p:bldP spid="91" grpId="0" animBg="1"/>
      <p:bldP spid="92"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BED6695E-A388-4FF0-8D3C-08D4AC50E0F0}"/>
              </a:ext>
            </a:extLst>
          </p:cNvPr>
          <p:cNvPicPr>
            <a:picLocks noChangeAspect="1"/>
          </p:cNvPicPr>
          <p:nvPr/>
        </p:nvPicPr>
        <p:blipFill>
          <a:blip r:embed="rId3"/>
          <a:stretch>
            <a:fillRect/>
          </a:stretch>
        </p:blipFill>
        <p:spPr>
          <a:xfrm rot="19008129">
            <a:off x="1298039" y="3638545"/>
            <a:ext cx="1907562" cy="1736539"/>
          </a:xfrm>
          <a:prstGeom prst="rect">
            <a:avLst/>
          </a:prstGeom>
        </p:spPr>
      </p:pic>
      <p:sp>
        <p:nvSpPr>
          <p:cNvPr id="13" name="Title 12">
            <a:extLst>
              <a:ext uri="{FF2B5EF4-FFF2-40B4-BE49-F238E27FC236}">
                <a16:creationId xmlns:a16="http://schemas.microsoft.com/office/drawing/2014/main" id="{1607DD05-DC2B-4647-A3F3-DE73555BB38F}"/>
              </a:ext>
            </a:extLst>
          </p:cNvPr>
          <p:cNvSpPr>
            <a:spLocks noGrp="1"/>
          </p:cNvSpPr>
          <p:nvPr>
            <p:ph type="title"/>
          </p:nvPr>
        </p:nvSpPr>
        <p:spPr>
          <a:xfrm>
            <a:off x="0" y="0"/>
            <a:ext cx="10515600" cy="1325563"/>
          </a:xfrm>
        </p:spPr>
        <p:txBody>
          <a:bodyPr/>
          <a:lstStyle/>
          <a:p>
            <a:r>
              <a:rPr lang="en-US" dirty="0" err="1"/>
              <a:t>Deflaring</a:t>
            </a:r>
            <a:r>
              <a:rPr lang="en-US" dirty="0"/>
              <a:t> Wide Angle </a:t>
            </a:r>
          </a:p>
        </p:txBody>
      </p:sp>
      <p:sp>
        <p:nvSpPr>
          <p:cNvPr id="4" name="Slide Number Placeholder 3">
            <a:extLst>
              <a:ext uri="{FF2B5EF4-FFF2-40B4-BE49-F238E27FC236}">
                <a16:creationId xmlns:a16="http://schemas.microsoft.com/office/drawing/2014/main" id="{9DB97196-CF3C-4B1D-AB1D-3E6605E4B816}"/>
              </a:ext>
            </a:extLst>
          </p:cNvPr>
          <p:cNvSpPr>
            <a:spLocks noGrp="1"/>
          </p:cNvSpPr>
          <p:nvPr>
            <p:ph type="sldNum" sz="quarter" idx="12"/>
          </p:nvPr>
        </p:nvSpPr>
        <p:spPr/>
        <p:txBody>
          <a:bodyPr/>
          <a:lstStyle/>
          <a:p>
            <a:fld id="{D57F1E4F-1CFF-5643-939E-02111984F565}" type="slidenum">
              <a:rPr lang="en-US" smtClean="0"/>
              <a:t>40</a:t>
            </a:fld>
            <a:endParaRPr lang="en-US" dirty="0"/>
          </a:p>
        </p:txBody>
      </p:sp>
      <p:sp>
        <p:nvSpPr>
          <p:cNvPr id="40" name="TextBox 39">
            <a:extLst>
              <a:ext uri="{FF2B5EF4-FFF2-40B4-BE49-F238E27FC236}">
                <a16:creationId xmlns:a16="http://schemas.microsoft.com/office/drawing/2014/main" id="{0465F282-3ECD-4237-8DE1-6AB8FC2E46A2}"/>
              </a:ext>
            </a:extLst>
          </p:cNvPr>
          <p:cNvSpPr txBox="1"/>
          <p:nvPr/>
        </p:nvSpPr>
        <p:spPr>
          <a:xfrm>
            <a:off x="1200536" y="2540347"/>
            <a:ext cx="4078755" cy="369332"/>
          </a:xfrm>
          <a:prstGeom prst="rect">
            <a:avLst/>
          </a:prstGeom>
          <a:noFill/>
        </p:spPr>
        <p:txBody>
          <a:bodyPr wrap="square" rtlCol="0">
            <a:spAutoFit/>
          </a:bodyPr>
          <a:lstStyle/>
          <a:p>
            <a:r>
              <a:rPr lang="en-US" dirty="0"/>
              <a:t>Rotate </a:t>
            </a:r>
            <a:r>
              <a:rPr lang="en-US" dirty="0">
                <a:sym typeface="Wingdings" panose="05000000000000000000" pitchFamily="2" charset="2"/>
              </a:rPr>
              <a:t>+ Rectify </a:t>
            </a:r>
            <a:endParaRPr lang="en-US" dirty="0"/>
          </a:p>
        </p:txBody>
      </p:sp>
      <p:pic>
        <p:nvPicPr>
          <p:cNvPr id="51" name="Picture 50" descr="A screenshot of a computer&#10;&#10;Description automatically generated">
            <a:extLst>
              <a:ext uri="{FF2B5EF4-FFF2-40B4-BE49-F238E27FC236}">
                <a16:creationId xmlns:a16="http://schemas.microsoft.com/office/drawing/2014/main" id="{9CC9D6D1-4F79-42CF-A795-835126C6A90E}"/>
              </a:ext>
            </a:extLst>
          </p:cNvPr>
          <p:cNvPicPr>
            <a:picLocks noChangeAspect="1"/>
          </p:cNvPicPr>
          <p:nvPr/>
        </p:nvPicPr>
        <p:blipFill rotWithShape="1">
          <a:blip r:embed="rId4"/>
          <a:srcRect t="1" r="50951" b="35191"/>
          <a:stretch/>
        </p:blipFill>
        <p:spPr>
          <a:xfrm>
            <a:off x="3541468" y="1064604"/>
            <a:ext cx="2938761" cy="2693999"/>
          </a:xfrm>
          <a:prstGeom prst="rect">
            <a:avLst/>
          </a:prstGeom>
        </p:spPr>
      </p:pic>
      <p:pic>
        <p:nvPicPr>
          <p:cNvPr id="52" name="Picture 51" descr="A screenshot of a computer&#10;&#10;Description automatically generated">
            <a:extLst>
              <a:ext uri="{FF2B5EF4-FFF2-40B4-BE49-F238E27FC236}">
                <a16:creationId xmlns:a16="http://schemas.microsoft.com/office/drawing/2014/main" id="{D6D5E3AE-8D8F-4B83-ABF2-149450224503}"/>
              </a:ext>
            </a:extLst>
          </p:cNvPr>
          <p:cNvPicPr>
            <a:picLocks noChangeAspect="1"/>
          </p:cNvPicPr>
          <p:nvPr/>
        </p:nvPicPr>
        <p:blipFill rotWithShape="1">
          <a:blip r:embed="rId4"/>
          <a:srcRect l="50000" b="35191"/>
          <a:stretch/>
        </p:blipFill>
        <p:spPr>
          <a:xfrm>
            <a:off x="3541468" y="3778007"/>
            <a:ext cx="2995713" cy="2694000"/>
          </a:xfrm>
          <a:prstGeom prst="rect">
            <a:avLst/>
          </a:prstGeom>
        </p:spPr>
      </p:pic>
      <p:pic>
        <p:nvPicPr>
          <p:cNvPr id="58" name="Picture 57">
            <a:extLst>
              <a:ext uri="{FF2B5EF4-FFF2-40B4-BE49-F238E27FC236}">
                <a16:creationId xmlns:a16="http://schemas.microsoft.com/office/drawing/2014/main" id="{AFAE4B45-FD86-4A8F-B73C-364E22054005}"/>
              </a:ext>
            </a:extLst>
          </p:cNvPr>
          <p:cNvPicPr>
            <a:picLocks noChangeAspect="1"/>
          </p:cNvPicPr>
          <p:nvPr/>
        </p:nvPicPr>
        <p:blipFill>
          <a:blip r:embed="rId3"/>
          <a:stretch>
            <a:fillRect/>
          </a:stretch>
        </p:blipFill>
        <p:spPr>
          <a:xfrm>
            <a:off x="1204831" y="3854227"/>
            <a:ext cx="1907562" cy="1736539"/>
          </a:xfrm>
          <a:prstGeom prst="rect">
            <a:avLst/>
          </a:prstGeom>
        </p:spPr>
      </p:pic>
      <p:sp>
        <p:nvSpPr>
          <p:cNvPr id="63" name="Rectangle 62">
            <a:extLst>
              <a:ext uri="{FF2B5EF4-FFF2-40B4-BE49-F238E27FC236}">
                <a16:creationId xmlns:a16="http://schemas.microsoft.com/office/drawing/2014/main" id="{BBB56AC5-1DCA-4D9A-B64F-6759237D6DAA}"/>
              </a:ext>
            </a:extLst>
          </p:cNvPr>
          <p:cNvSpPr/>
          <p:nvPr/>
        </p:nvSpPr>
        <p:spPr>
          <a:xfrm>
            <a:off x="3648988" y="1140373"/>
            <a:ext cx="266700" cy="25821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 name="Picture 63" descr="A screenshot of a computer&#10;&#10;Description automatically generated">
            <a:extLst>
              <a:ext uri="{FF2B5EF4-FFF2-40B4-BE49-F238E27FC236}">
                <a16:creationId xmlns:a16="http://schemas.microsoft.com/office/drawing/2014/main" id="{1643DA87-1C83-44B6-8678-18F28456D1BB}"/>
              </a:ext>
            </a:extLst>
          </p:cNvPr>
          <p:cNvPicPr>
            <a:picLocks noChangeAspect="1"/>
          </p:cNvPicPr>
          <p:nvPr/>
        </p:nvPicPr>
        <p:blipFill rotWithShape="1">
          <a:blip r:embed="rId4"/>
          <a:srcRect t="65502" r="50000"/>
          <a:stretch/>
        </p:blipFill>
        <p:spPr>
          <a:xfrm>
            <a:off x="8245342" y="3811519"/>
            <a:ext cx="2995714" cy="1434024"/>
          </a:xfrm>
          <a:prstGeom prst="rect">
            <a:avLst/>
          </a:prstGeom>
        </p:spPr>
      </p:pic>
      <p:sp>
        <p:nvSpPr>
          <p:cNvPr id="65" name="Rectangle 64">
            <a:extLst>
              <a:ext uri="{FF2B5EF4-FFF2-40B4-BE49-F238E27FC236}">
                <a16:creationId xmlns:a16="http://schemas.microsoft.com/office/drawing/2014/main" id="{61850AE7-938F-4EE0-8BB9-0B6B1113A7A5}"/>
              </a:ext>
            </a:extLst>
          </p:cNvPr>
          <p:cNvSpPr/>
          <p:nvPr/>
        </p:nvSpPr>
        <p:spPr>
          <a:xfrm>
            <a:off x="8343900" y="3856892"/>
            <a:ext cx="266700" cy="25821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5" name="Rectangle 74">
                <a:extLst>
                  <a:ext uri="{FF2B5EF4-FFF2-40B4-BE49-F238E27FC236}">
                    <a16:creationId xmlns:a16="http://schemas.microsoft.com/office/drawing/2014/main" id="{52524F61-FCB6-45A2-9F01-858517ABC63F}"/>
                  </a:ext>
                </a:extLst>
              </p:cNvPr>
              <p:cNvSpPr/>
              <p:nvPr/>
            </p:nvSpPr>
            <p:spPr>
              <a:xfrm>
                <a:off x="6486035" y="3717151"/>
                <a:ext cx="1552284" cy="441659"/>
              </a:xfrm>
              <a:prstGeom prst="rect">
                <a:avLst/>
              </a:prstGeom>
            </p:spPr>
            <p:txBody>
              <a:bodyPr wrap="none">
                <a:spAutoFit/>
              </a:bodyPr>
              <a:lstStyle/>
              <a:p>
                <a:r>
                  <a:rPr lang="en-US" dirty="0">
                    <a:sym typeface="Wingdings" panose="05000000000000000000" pitchFamily="2" charset="2"/>
                  </a:rPr>
                  <a:t></a:t>
                </a:r>
                <a14:m>
                  <m:oMath xmlns:m="http://schemas.openxmlformats.org/officeDocument/2006/math">
                    <m:sSub>
                      <m:sSubPr>
                        <m:ctrlPr>
                          <a:rPr lang="en-US" i="1">
                            <a:latin typeface="Cambria Math" panose="02040503050406030204" pitchFamily="18" charset="0"/>
                            <a:sym typeface="Wingdings" panose="05000000000000000000" pitchFamily="2" charset="2"/>
                          </a:rPr>
                        </m:ctrlPr>
                      </m:sSubPr>
                      <m:e>
                        <m:r>
                          <a:rPr lang="en-US" i="1">
                            <a:latin typeface="Cambria Math" panose="02040503050406030204" pitchFamily="18" charset="0"/>
                            <a:sym typeface="Wingdings" panose="05000000000000000000" pitchFamily="2" charset="2"/>
                          </a:rPr>
                          <m:t> </m:t>
                        </m:r>
                        <m:r>
                          <m:rPr>
                            <m:sty m:val="p"/>
                          </m:rPr>
                          <a:rPr lang="en-US" i="1">
                            <a:latin typeface="Cambria Math" panose="02040503050406030204" pitchFamily="18" charset="0"/>
                            <a:sym typeface="Wingdings" panose="05000000000000000000" pitchFamily="2" charset="2"/>
                          </a:rPr>
                          <m:t>min</m:t>
                        </m:r>
                        <m:d>
                          <m:dPr>
                            <m:begChr m:val="{"/>
                            <m:endChr m:val="}"/>
                            <m:ctrlPr>
                              <a:rPr lang="en-US" i="1">
                                <a:latin typeface="Cambria Math" panose="02040503050406030204" pitchFamily="18" charset="0"/>
                                <a:sym typeface="Wingdings" panose="05000000000000000000" pitchFamily="2" charset="2"/>
                              </a:rPr>
                            </m:ctrlPr>
                          </m:dPr>
                          <m:e>
                            <m:sSup>
                              <m:sSupPr>
                                <m:ctrlPr>
                                  <a:rPr lang="en-US" i="1">
                                    <a:latin typeface="Cambria Math" panose="02040503050406030204" pitchFamily="18" charset="0"/>
                                    <a:sym typeface="Wingdings" panose="05000000000000000000" pitchFamily="2" charset="2"/>
                                  </a:rPr>
                                </m:ctrlPr>
                              </m:sSupPr>
                              <m:e>
                                <m:r>
                                  <a:rPr lang="en-US" i="1">
                                    <a:latin typeface="Cambria Math" panose="02040503050406030204" pitchFamily="18" charset="0"/>
                                    <a:sym typeface="Wingdings" panose="05000000000000000000" pitchFamily="2" charset="2"/>
                                  </a:rPr>
                                  <m:t>𝐼</m:t>
                                </m:r>
                              </m:e>
                              <m:sup>
                                <m:r>
                                  <m:rPr>
                                    <m:sty m:val="p"/>
                                  </m:rPr>
                                  <a:rPr lang="en-US" i="1">
                                    <a:latin typeface="Cambria Math" panose="02040503050406030204" pitchFamily="18" charset="0"/>
                                    <a:sym typeface="Wingdings" panose="05000000000000000000" pitchFamily="2" charset="2"/>
                                  </a:rPr>
                                  <m:t>fr</m:t>
                                </m:r>
                                <m:r>
                                  <a:rPr lang="en-US" i="1">
                                    <a:latin typeface="Cambria Math" panose="02040503050406030204" pitchFamily="18" charset="0"/>
                                    <a:sym typeface="Wingdings" panose="05000000000000000000" pitchFamily="2" charset="2"/>
                                  </a:rPr>
                                  <m:t> </m:t>
                                </m:r>
                                <m:r>
                                  <a:rPr lang="en-US" i="1">
                                    <a:latin typeface="Cambria Math" panose="02040503050406030204" pitchFamily="18" charset="0"/>
                                    <a:sym typeface="Wingdings" panose="05000000000000000000" pitchFamily="2" charset="2"/>
                                  </a:rPr>
                                  <m:t>𝑘</m:t>
                                </m:r>
                              </m:sup>
                            </m:sSup>
                          </m:e>
                        </m:d>
                      </m:e>
                      <m:sub>
                        <m:r>
                          <a:rPr lang="en-US" i="1">
                            <a:latin typeface="Cambria Math" panose="02040503050406030204" pitchFamily="18" charset="0"/>
                            <a:sym typeface="Wingdings" panose="05000000000000000000" pitchFamily="2" charset="2"/>
                          </a:rPr>
                          <m:t>𝑘</m:t>
                        </m:r>
                      </m:sub>
                    </m:sSub>
                  </m:oMath>
                </a14:m>
                <a:endParaRPr lang="en-US" dirty="0"/>
              </a:p>
            </p:txBody>
          </p:sp>
        </mc:Choice>
        <mc:Fallback xmlns="">
          <p:sp>
            <p:nvSpPr>
              <p:cNvPr id="75" name="Rectangle 74">
                <a:extLst>
                  <a:ext uri="{FF2B5EF4-FFF2-40B4-BE49-F238E27FC236}">
                    <a16:creationId xmlns:a16="http://schemas.microsoft.com/office/drawing/2014/main" id="{52524F61-FCB6-45A2-9F01-858517ABC63F}"/>
                  </a:ext>
                </a:extLst>
              </p:cNvPr>
              <p:cNvSpPr>
                <a:spLocks noRot="1" noChangeAspect="1" noMove="1" noResize="1" noEditPoints="1" noAdjustHandles="1" noChangeArrowheads="1" noChangeShapeType="1" noTextEdit="1"/>
              </p:cNvSpPr>
              <p:nvPr/>
            </p:nvSpPr>
            <p:spPr>
              <a:xfrm>
                <a:off x="6486035" y="3717151"/>
                <a:ext cx="1552284" cy="441659"/>
              </a:xfrm>
              <a:prstGeom prst="rect">
                <a:avLst/>
              </a:prstGeom>
              <a:blipFill>
                <a:blip r:embed="rId5"/>
                <a:stretch>
                  <a:fillRect l="-3529" t="-4167" b="-9722"/>
                </a:stretch>
              </a:blipFill>
            </p:spPr>
            <p:txBody>
              <a:bodyPr/>
              <a:lstStyle/>
              <a:p>
                <a:r>
                  <a:rPr lang="en-US">
                    <a:noFill/>
                  </a:rPr>
                  <a:t> </a:t>
                </a:r>
              </a:p>
            </p:txBody>
          </p:sp>
        </mc:Fallback>
      </mc:AlternateContent>
    </p:spTree>
    <p:extLst>
      <p:ext uri="{BB962C8B-B14F-4D97-AF65-F5344CB8AC3E}">
        <p14:creationId xmlns:p14="http://schemas.microsoft.com/office/powerpoint/2010/main" val="193163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par>
                                <p:cTn id="8" presetID="10" presetClass="entr" presetSubtype="0" fill="hold"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500"/>
                                        <p:tgtEl>
                                          <p:spTgt spid="51"/>
                                        </p:tgtEl>
                                      </p:cBhvr>
                                    </p:animEffect>
                                  </p:childTnLst>
                                </p:cTn>
                              </p:par>
                              <p:par>
                                <p:cTn id="11" presetID="10" presetClass="entr" presetSubtype="0" fill="hold" nodeType="withEffect">
                                  <p:stCondLst>
                                    <p:cond delay="0"/>
                                  </p:stCondLst>
                                  <p:childTnLst>
                                    <p:set>
                                      <p:cBhvr>
                                        <p:cTn id="12" dur="1" fill="hold">
                                          <p:stCondLst>
                                            <p:cond delay="0"/>
                                          </p:stCondLst>
                                        </p:cTn>
                                        <p:tgtEl>
                                          <p:spTgt spid="62"/>
                                        </p:tgtEl>
                                        <p:attrNameLst>
                                          <p:attrName>style.visibility</p:attrName>
                                        </p:attrNameLst>
                                      </p:cBhvr>
                                      <p:to>
                                        <p:strVal val="visible"/>
                                      </p:to>
                                    </p:set>
                                    <p:animEffect transition="in" filter="fade">
                                      <p:cBhvr>
                                        <p:cTn id="13" dur="500"/>
                                        <p:tgtEl>
                                          <p:spTgt spid="62"/>
                                        </p:tgtEl>
                                      </p:cBhvr>
                                    </p:animEffect>
                                  </p:childTnLst>
                                  <p:subTnLst>
                                    <p:set>
                                      <p:cBhvr override="childStyle">
                                        <p:cTn dur="1" fill="hold" display="0" masterRel="sameClick" afterEffect="1">
                                          <p:stCondLst>
                                            <p:cond evt="end" delay="0">
                                              <p:tn val="11"/>
                                            </p:cond>
                                          </p:stCondLst>
                                        </p:cTn>
                                        <p:tgtEl>
                                          <p:spTgt spid="62"/>
                                        </p:tgtEl>
                                        <p:attrNameLst>
                                          <p:attrName>style.visibility</p:attrName>
                                        </p:attrNameLst>
                                      </p:cBhvr>
                                      <p:to>
                                        <p:strVal val="hidden"/>
                                      </p:to>
                                    </p:set>
                                  </p:sub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fade">
                                      <p:cBhvr>
                                        <p:cTn id="17" dur="500"/>
                                        <p:tgtEl>
                                          <p:spTgt spid="58"/>
                                        </p:tgtEl>
                                      </p:cBhvr>
                                    </p:animEffect>
                                  </p:childTnLst>
                                </p:cTn>
                              </p:par>
                              <p:par>
                                <p:cTn id="18" presetID="10" presetClass="entr" presetSubtype="0" fill="hold" nodeType="withEffect">
                                  <p:stCondLst>
                                    <p:cond delay="0"/>
                                  </p:stCondLst>
                                  <p:childTnLst>
                                    <p:set>
                                      <p:cBhvr>
                                        <p:cTn id="19" dur="1" fill="hold">
                                          <p:stCondLst>
                                            <p:cond delay="0"/>
                                          </p:stCondLst>
                                        </p:cTn>
                                        <p:tgtEl>
                                          <p:spTgt spid="52"/>
                                        </p:tgtEl>
                                        <p:attrNameLst>
                                          <p:attrName>style.visibility</p:attrName>
                                        </p:attrNameLst>
                                      </p:cBhvr>
                                      <p:to>
                                        <p:strVal val="visible"/>
                                      </p:to>
                                    </p:set>
                                    <p:animEffect transition="in" filter="fade">
                                      <p:cBhvr>
                                        <p:cTn id="20" dur="500"/>
                                        <p:tgtEl>
                                          <p:spTgt spid="52"/>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500"/>
                                        <p:tgtEl>
                                          <p:spTgt spid="40"/>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75">
                                            <p:txEl>
                                              <p:pRg st="0" end="0"/>
                                            </p:txEl>
                                          </p:spTgt>
                                        </p:tgtEl>
                                        <p:attrNameLst>
                                          <p:attrName>style.visibility</p:attrName>
                                        </p:attrNameLst>
                                      </p:cBhvr>
                                      <p:to>
                                        <p:strVal val="visible"/>
                                      </p:to>
                                    </p:set>
                                    <p:animEffect transition="in" filter="fade">
                                      <p:cBhvr>
                                        <p:cTn id="28" dur="500"/>
                                        <p:tgtEl>
                                          <p:spTgt spid="75">
                                            <p:txEl>
                                              <p:pRg st="0" end="0"/>
                                            </p:txEl>
                                          </p:spTgt>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64"/>
                                        </p:tgtEl>
                                        <p:attrNameLst>
                                          <p:attrName>style.visibility</p:attrName>
                                        </p:attrNameLst>
                                      </p:cBhvr>
                                      <p:to>
                                        <p:strVal val="visible"/>
                                      </p:to>
                                    </p:set>
                                    <p:animEffect transition="in" filter="fade">
                                      <p:cBhvr>
                                        <p:cTn id="32" dur="500"/>
                                        <p:tgtEl>
                                          <p:spTgt spid="6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5"/>
                                        </p:tgtEl>
                                        <p:attrNameLst>
                                          <p:attrName>style.visibility</p:attrName>
                                        </p:attrNameLst>
                                      </p:cBhvr>
                                      <p:to>
                                        <p:strVal val="visible"/>
                                      </p:to>
                                    </p:set>
                                    <p:animEffect transition="in" filter="fade">
                                      <p:cBhvr>
                                        <p:cTn id="35"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63" grpId="0" animBg="1"/>
      <p:bldP spid="6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33D1205-4F97-4054-8DBB-9B8C0B0E72ED}"/>
              </a:ext>
            </a:extLst>
          </p:cNvPr>
          <p:cNvPicPr>
            <a:picLocks noChangeAspect="1"/>
          </p:cNvPicPr>
          <p:nvPr/>
        </p:nvPicPr>
        <p:blipFill>
          <a:blip r:embed="rId3"/>
          <a:stretch>
            <a:fillRect/>
          </a:stretch>
        </p:blipFill>
        <p:spPr>
          <a:xfrm>
            <a:off x="7620000" y="2168014"/>
            <a:ext cx="4283558" cy="4521822"/>
          </a:xfrm>
          <a:prstGeom prst="rect">
            <a:avLst/>
          </a:prstGeom>
        </p:spPr>
      </p:pic>
      <p:sp>
        <p:nvSpPr>
          <p:cNvPr id="4" name="Slide Number Placeholder 3">
            <a:extLst>
              <a:ext uri="{FF2B5EF4-FFF2-40B4-BE49-F238E27FC236}">
                <a16:creationId xmlns:a16="http://schemas.microsoft.com/office/drawing/2014/main" id="{B7B8F0F7-CF47-4334-9955-86E3DC30EEC5}"/>
              </a:ext>
            </a:extLst>
          </p:cNvPr>
          <p:cNvSpPr>
            <a:spLocks noGrp="1"/>
          </p:cNvSpPr>
          <p:nvPr>
            <p:ph type="sldNum" sz="quarter" idx="12"/>
          </p:nvPr>
        </p:nvSpPr>
        <p:spPr/>
        <p:txBody>
          <a:bodyPr/>
          <a:lstStyle/>
          <a:p>
            <a:fld id="{D57F1E4F-1CFF-5643-939E-02111984F565}" type="slidenum">
              <a:rPr lang="en-US" smtClean="0"/>
              <a:t>41</a:t>
            </a:fld>
            <a:endParaRPr lang="en-US" dirty="0"/>
          </a:p>
        </p:txBody>
      </p:sp>
      <p:sp>
        <p:nvSpPr>
          <p:cNvPr id="7" name="Title 12">
            <a:extLst>
              <a:ext uri="{FF2B5EF4-FFF2-40B4-BE49-F238E27FC236}">
                <a16:creationId xmlns:a16="http://schemas.microsoft.com/office/drawing/2014/main" id="{8EA674D0-6972-403F-B09E-5235976DB458}"/>
              </a:ext>
            </a:extLst>
          </p:cNvPr>
          <p:cNvSpPr>
            <a:spLocks noGrp="1"/>
          </p:cNvSpPr>
          <p:nvPr>
            <p:ph type="title"/>
          </p:nvPr>
        </p:nvSpPr>
        <p:spPr>
          <a:xfrm>
            <a:off x="0" y="0"/>
            <a:ext cx="10515600" cy="1325563"/>
          </a:xfrm>
        </p:spPr>
        <p:txBody>
          <a:bodyPr/>
          <a:lstStyle/>
          <a:p>
            <a:r>
              <a:rPr lang="en-US" dirty="0" err="1"/>
              <a:t>Deflaring</a:t>
            </a:r>
            <a:r>
              <a:rPr lang="en-US" dirty="0"/>
              <a:t> – Barrier</a:t>
            </a:r>
          </a:p>
        </p:txBody>
      </p:sp>
      <p:pic>
        <p:nvPicPr>
          <p:cNvPr id="2" name="Picture 1">
            <a:extLst>
              <a:ext uri="{FF2B5EF4-FFF2-40B4-BE49-F238E27FC236}">
                <a16:creationId xmlns:a16="http://schemas.microsoft.com/office/drawing/2014/main" id="{46EBDCEC-319D-469B-A53D-6862202EDF7E}"/>
              </a:ext>
            </a:extLst>
          </p:cNvPr>
          <p:cNvPicPr>
            <a:picLocks noChangeAspect="1"/>
          </p:cNvPicPr>
          <p:nvPr/>
        </p:nvPicPr>
        <p:blipFill>
          <a:blip r:embed="rId4"/>
          <a:stretch>
            <a:fillRect/>
          </a:stretch>
        </p:blipFill>
        <p:spPr>
          <a:xfrm>
            <a:off x="96838" y="1005681"/>
            <a:ext cx="5275368" cy="2835275"/>
          </a:xfrm>
          <a:prstGeom prst="rect">
            <a:avLst/>
          </a:prstGeom>
        </p:spPr>
      </p:pic>
      <p:pic>
        <p:nvPicPr>
          <p:cNvPr id="3" name="Picture 2">
            <a:extLst>
              <a:ext uri="{FF2B5EF4-FFF2-40B4-BE49-F238E27FC236}">
                <a16:creationId xmlns:a16="http://schemas.microsoft.com/office/drawing/2014/main" id="{8266B556-1E9C-4CCE-82BC-4EF581A7F8DC}"/>
              </a:ext>
            </a:extLst>
          </p:cNvPr>
          <p:cNvPicPr>
            <a:picLocks noChangeAspect="1"/>
          </p:cNvPicPr>
          <p:nvPr/>
        </p:nvPicPr>
        <p:blipFill>
          <a:blip r:embed="rId5"/>
          <a:stretch>
            <a:fillRect/>
          </a:stretch>
        </p:blipFill>
        <p:spPr>
          <a:xfrm>
            <a:off x="142029" y="4000722"/>
            <a:ext cx="5052271" cy="2857277"/>
          </a:xfrm>
          <a:prstGeom prst="rect">
            <a:avLst/>
          </a:prstGeom>
        </p:spPr>
      </p:pic>
      <p:pic>
        <p:nvPicPr>
          <p:cNvPr id="9" name="Picture 8">
            <a:extLst>
              <a:ext uri="{FF2B5EF4-FFF2-40B4-BE49-F238E27FC236}">
                <a16:creationId xmlns:a16="http://schemas.microsoft.com/office/drawing/2014/main" id="{7E88C17F-6BF2-420A-8013-E406A9F4DAB3}"/>
              </a:ext>
            </a:extLst>
          </p:cNvPr>
          <p:cNvPicPr>
            <a:picLocks noChangeAspect="1"/>
          </p:cNvPicPr>
          <p:nvPr/>
        </p:nvPicPr>
        <p:blipFill>
          <a:blip r:embed="rId6"/>
          <a:stretch>
            <a:fillRect/>
          </a:stretch>
        </p:blipFill>
        <p:spPr>
          <a:xfrm rot="20260124">
            <a:off x="6036341" y="562068"/>
            <a:ext cx="1907562" cy="1736539"/>
          </a:xfrm>
          <a:prstGeom prst="rect">
            <a:avLst/>
          </a:prstGeom>
        </p:spPr>
      </p:pic>
      <p:sp>
        <p:nvSpPr>
          <p:cNvPr id="10" name="Rectangle 9">
            <a:extLst>
              <a:ext uri="{FF2B5EF4-FFF2-40B4-BE49-F238E27FC236}">
                <a16:creationId xmlns:a16="http://schemas.microsoft.com/office/drawing/2014/main" id="{8B26384D-25F5-4706-9EBE-487B7C8A33BF}"/>
              </a:ext>
            </a:extLst>
          </p:cNvPr>
          <p:cNvSpPr/>
          <p:nvPr/>
        </p:nvSpPr>
        <p:spPr>
          <a:xfrm>
            <a:off x="7772400" y="774700"/>
            <a:ext cx="88900" cy="101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73CCD3B-1663-4FFF-B841-0C82D5801A5C}"/>
              </a:ext>
            </a:extLst>
          </p:cNvPr>
          <p:cNvSpPr/>
          <p:nvPr/>
        </p:nvSpPr>
        <p:spPr>
          <a:xfrm>
            <a:off x="7965115" y="774700"/>
            <a:ext cx="88900" cy="101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B4BFE19-0503-47E7-A3D1-280A797DF2D6}"/>
              </a:ext>
            </a:extLst>
          </p:cNvPr>
          <p:cNvSpPr/>
          <p:nvPr/>
        </p:nvSpPr>
        <p:spPr>
          <a:xfrm>
            <a:off x="8148305" y="774700"/>
            <a:ext cx="88900" cy="101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F3FD27C-B038-46DB-9B6D-14989D9315E7}"/>
              </a:ext>
            </a:extLst>
          </p:cNvPr>
          <p:cNvSpPr/>
          <p:nvPr/>
        </p:nvSpPr>
        <p:spPr>
          <a:xfrm>
            <a:off x="8347740" y="774700"/>
            <a:ext cx="88900" cy="101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280D333-AB77-449C-B3F3-2CF9A4738C34}"/>
              </a:ext>
            </a:extLst>
          </p:cNvPr>
          <p:cNvSpPr/>
          <p:nvPr/>
        </p:nvSpPr>
        <p:spPr>
          <a:xfrm>
            <a:off x="8540455" y="774700"/>
            <a:ext cx="88900" cy="101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D82F134-DF74-4F95-A99F-690347EE3604}"/>
              </a:ext>
            </a:extLst>
          </p:cNvPr>
          <p:cNvSpPr/>
          <p:nvPr/>
        </p:nvSpPr>
        <p:spPr>
          <a:xfrm>
            <a:off x="8723645" y="774700"/>
            <a:ext cx="88900" cy="101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FEF2C1E-7E10-4FF7-8620-DB9697F985AB}"/>
              </a:ext>
            </a:extLst>
          </p:cNvPr>
          <p:cNvSpPr txBox="1"/>
          <p:nvPr/>
        </p:nvSpPr>
        <p:spPr>
          <a:xfrm>
            <a:off x="7929068" y="312142"/>
            <a:ext cx="1902490" cy="369332"/>
          </a:xfrm>
          <a:prstGeom prst="rect">
            <a:avLst/>
          </a:prstGeom>
          <a:noFill/>
        </p:spPr>
        <p:txBody>
          <a:bodyPr wrap="square" rtlCol="0">
            <a:spAutoFit/>
          </a:bodyPr>
          <a:lstStyle/>
          <a:p>
            <a:r>
              <a:rPr lang="en-US" dirty="0"/>
              <a:t>Stray Radiance</a:t>
            </a:r>
          </a:p>
        </p:txBody>
      </p:sp>
      <p:cxnSp>
        <p:nvCxnSpPr>
          <p:cNvPr id="19" name="Straight Arrow Connector 18">
            <a:extLst>
              <a:ext uri="{FF2B5EF4-FFF2-40B4-BE49-F238E27FC236}">
                <a16:creationId xmlns:a16="http://schemas.microsoft.com/office/drawing/2014/main" id="{BA99F4E0-EECE-499E-AA0B-48B92006197A}"/>
              </a:ext>
            </a:extLst>
          </p:cNvPr>
          <p:cNvCxnSpPr>
            <a:stCxn id="16" idx="2"/>
          </p:cNvCxnSpPr>
          <p:nvPr/>
        </p:nvCxnSpPr>
        <p:spPr>
          <a:xfrm flipH="1">
            <a:off x="8768095" y="681474"/>
            <a:ext cx="112218" cy="3242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5507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AE8C1F3-57A8-495B-A5AD-7B917AFBC8FB}"/>
              </a:ext>
            </a:extLst>
          </p:cNvPr>
          <p:cNvSpPr>
            <a:spLocks noGrp="1"/>
          </p:cNvSpPr>
          <p:nvPr>
            <p:ph type="sldNum" sz="quarter" idx="12"/>
          </p:nvPr>
        </p:nvSpPr>
        <p:spPr/>
        <p:txBody>
          <a:bodyPr/>
          <a:lstStyle/>
          <a:p>
            <a:fld id="{D57F1E4F-1CFF-5643-939E-02111984F565}" type="slidenum">
              <a:rPr lang="en-US" smtClean="0"/>
              <a:t>42</a:t>
            </a:fld>
            <a:endParaRPr lang="en-US" dirty="0"/>
          </a:p>
        </p:txBody>
      </p:sp>
      <p:pic>
        <p:nvPicPr>
          <p:cNvPr id="6" name="Picture 5" descr="A screenshot of a cell phone&#10;&#10;Description automatically generated">
            <a:extLst>
              <a:ext uri="{FF2B5EF4-FFF2-40B4-BE49-F238E27FC236}">
                <a16:creationId xmlns:a16="http://schemas.microsoft.com/office/drawing/2014/main" id="{F21FC809-2290-4224-A1B8-8EB525200F00}"/>
              </a:ext>
            </a:extLst>
          </p:cNvPr>
          <p:cNvPicPr>
            <a:picLocks noChangeAspect="1"/>
          </p:cNvPicPr>
          <p:nvPr/>
        </p:nvPicPr>
        <p:blipFill>
          <a:blip r:embed="rId3"/>
          <a:stretch>
            <a:fillRect/>
          </a:stretch>
        </p:blipFill>
        <p:spPr>
          <a:xfrm>
            <a:off x="6326416" y="1253763"/>
            <a:ext cx="5565300" cy="4623847"/>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0F0A15F8-ECC3-46F6-8605-8936B0BF5873}"/>
              </a:ext>
            </a:extLst>
          </p:cNvPr>
          <p:cNvPicPr>
            <a:picLocks noChangeAspect="1"/>
          </p:cNvPicPr>
          <p:nvPr/>
        </p:nvPicPr>
        <p:blipFill>
          <a:blip r:embed="rId4"/>
          <a:stretch>
            <a:fillRect/>
          </a:stretch>
        </p:blipFill>
        <p:spPr>
          <a:xfrm>
            <a:off x="150051" y="1070441"/>
            <a:ext cx="6139430" cy="3586400"/>
          </a:xfrm>
          <a:prstGeom prst="rect">
            <a:avLst/>
          </a:prstGeom>
        </p:spPr>
      </p:pic>
      <p:sp>
        <p:nvSpPr>
          <p:cNvPr id="2" name="Rectangle 1">
            <a:extLst>
              <a:ext uri="{FF2B5EF4-FFF2-40B4-BE49-F238E27FC236}">
                <a16:creationId xmlns:a16="http://schemas.microsoft.com/office/drawing/2014/main" id="{19DB9BC5-0F50-4885-AA38-5E92CD58ED9C}"/>
              </a:ext>
            </a:extLst>
          </p:cNvPr>
          <p:cNvSpPr/>
          <p:nvPr/>
        </p:nvSpPr>
        <p:spPr>
          <a:xfrm>
            <a:off x="150051" y="937549"/>
            <a:ext cx="590729" cy="3162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63B4604-ACE9-42FA-B05C-5B791F54B904}"/>
              </a:ext>
            </a:extLst>
          </p:cNvPr>
          <p:cNvSpPr/>
          <p:nvPr/>
        </p:nvSpPr>
        <p:spPr>
          <a:xfrm>
            <a:off x="3381317" y="952821"/>
            <a:ext cx="590729" cy="3162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CED7D49-30BE-496A-A193-A9738D20B7B4}"/>
              </a:ext>
            </a:extLst>
          </p:cNvPr>
          <p:cNvSpPr/>
          <p:nvPr/>
        </p:nvSpPr>
        <p:spPr>
          <a:xfrm>
            <a:off x="6289481" y="1253763"/>
            <a:ext cx="590729" cy="3162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196C12-81B3-4E56-B94A-AB67EF8930AF}"/>
              </a:ext>
            </a:extLst>
          </p:cNvPr>
          <p:cNvSpPr/>
          <p:nvPr/>
        </p:nvSpPr>
        <p:spPr>
          <a:xfrm>
            <a:off x="6289480" y="3891022"/>
            <a:ext cx="590729" cy="3162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956FE21-463A-4D38-AA73-624EEC92D0DB}"/>
              </a:ext>
            </a:extLst>
          </p:cNvPr>
          <p:cNvSpPr/>
          <p:nvPr/>
        </p:nvSpPr>
        <p:spPr>
          <a:xfrm>
            <a:off x="9527474" y="3891023"/>
            <a:ext cx="590729" cy="3162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3118708-259E-4AE5-8CA6-CE8D9151B291}"/>
              </a:ext>
            </a:extLst>
          </p:cNvPr>
          <p:cNvSpPr/>
          <p:nvPr/>
        </p:nvSpPr>
        <p:spPr>
          <a:xfrm>
            <a:off x="78392" y="2863641"/>
            <a:ext cx="403561" cy="3078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D3759EE-4A64-47CC-A2B1-F10B33ACEDEC}"/>
              </a:ext>
            </a:extLst>
          </p:cNvPr>
          <p:cNvPicPr>
            <a:picLocks noChangeAspect="1"/>
          </p:cNvPicPr>
          <p:nvPr/>
        </p:nvPicPr>
        <p:blipFill>
          <a:blip r:embed="rId5"/>
          <a:stretch>
            <a:fillRect/>
          </a:stretch>
        </p:blipFill>
        <p:spPr>
          <a:xfrm>
            <a:off x="3428713" y="2853481"/>
            <a:ext cx="485775" cy="245319"/>
          </a:xfrm>
          <a:prstGeom prst="rect">
            <a:avLst/>
          </a:prstGeom>
        </p:spPr>
      </p:pic>
    </p:spTree>
    <p:extLst>
      <p:ext uri="{BB962C8B-B14F-4D97-AF65-F5344CB8AC3E}">
        <p14:creationId xmlns:p14="http://schemas.microsoft.com/office/powerpoint/2010/main" val="27064590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5DD0142C-3939-44A0-A3CC-01D524FB196A}"/>
              </a:ext>
            </a:extLst>
          </p:cNvPr>
          <p:cNvPicPr>
            <a:picLocks noChangeAspect="1"/>
          </p:cNvPicPr>
          <p:nvPr/>
        </p:nvPicPr>
        <p:blipFill>
          <a:blip r:embed="rId3"/>
          <a:stretch>
            <a:fillRect/>
          </a:stretch>
        </p:blipFill>
        <p:spPr>
          <a:xfrm>
            <a:off x="8522000" y="3843197"/>
            <a:ext cx="3267075" cy="2333625"/>
          </a:xfrm>
          <a:prstGeom prst="rect">
            <a:avLst/>
          </a:prstGeom>
        </p:spPr>
      </p:pic>
      <p:pic>
        <p:nvPicPr>
          <p:cNvPr id="22" name="Picture 21">
            <a:extLst>
              <a:ext uri="{FF2B5EF4-FFF2-40B4-BE49-F238E27FC236}">
                <a16:creationId xmlns:a16="http://schemas.microsoft.com/office/drawing/2014/main" id="{923152BE-FEDB-46ED-8FB2-1C8A02B3A757}"/>
              </a:ext>
            </a:extLst>
          </p:cNvPr>
          <p:cNvPicPr>
            <a:picLocks noChangeAspect="1"/>
          </p:cNvPicPr>
          <p:nvPr/>
        </p:nvPicPr>
        <p:blipFill>
          <a:blip r:embed="rId4"/>
          <a:stretch>
            <a:fillRect/>
          </a:stretch>
        </p:blipFill>
        <p:spPr>
          <a:xfrm>
            <a:off x="405087" y="2712710"/>
            <a:ext cx="1539882" cy="1029267"/>
          </a:xfrm>
          <a:prstGeom prst="rect">
            <a:avLst/>
          </a:prstGeom>
        </p:spPr>
      </p:pic>
      <p:pic>
        <p:nvPicPr>
          <p:cNvPr id="31" name="Picture 30">
            <a:extLst>
              <a:ext uri="{FF2B5EF4-FFF2-40B4-BE49-F238E27FC236}">
                <a16:creationId xmlns:a16="http://schemas.microsoft.com/office/drawing/2014/main" id="{B6F67726-4E1A-401A-BF40-1C3FE5B6086E}"/>
              </a:ext>
            </a:extLst>
          </p:cNvPr>
          <p:cNvPicPr>
            <a:picLocks noChangeAspect="1"/>
          </p:cNvPicPr>
          <p:nvPr/>
        </p:nvPicPr>
        <p:blipFill rotWithShape="1">
          <a:blip r:embed="rId5"/>
          <a:srcRect t="39224" r="62157" b="38347"/>
          <a:stretch/>
        </p:blipFill>
        <p:spPr>
          <a:xfrm>
            <a:off x="1366615" y="2841084"/>
            <a:ext cx="1964981" cy="986568"/>
          </a:xfrm>
          <a:prstGeom prst="rect">
            <a:avLst/>
          </a:prstGeom>
        </p:spPr>
      </p:pic>
      <p:pic>
        <p:nvPicPr>
          <p:cNvPr id="14" name="תמונה 13"/>
          <p:cNvPicPr>
            <a:picLocks noChangeAspect="1"/>
          </p:cNvPicPr>
          <p:nvPr/>
        </p:nvPicPr>
        <p:blipFill>
          <a:blip r:embed="rId6"/>
          <a:stretch>
            <a:fillRect/>
          </a:stretch>
        </p:blipFill>
        <p:spPr>
          <a:xfrm>
            <a:off x="3802516" y="2671807"/>
            <a:ext cx="5740222" cy="953393"/>
          </a:xfrm>
          <a:prstGeom prst="rect">
            <a:avLst/>
          </a:prstGeom>
        </p:spPr>
      </p:pic>
      <p:sp>
        <p:nvSpPr>
          <p:cNvPr id="15" name="TextBox 14">
            <a:extLst>
              <a:ext uri="{FF2B5EF4-FFF2-40B4-BE49-F238E27FC236}">
                <a16:creationId xmlns:a16="http://schemas.microsoft.com/office/drawing/2014/main" id="{63F2AE13-C5ED-491B-9102-2EE154DDD135}"/>
              </a:ext>
            </a:extLst>
          </p:cNvPr>
          <p:cNvSpPr txBox="1"/>
          <p:nvPr/>
        </p:nvSpPr>
        <p:spPr>
          <a:xfrm>
            <a:off x="369235" y="5497482"/>
            <a:ext cx="2405743" cy="338554"/>
          </a:xfrm>
          <a:prstGeom prst="rect">
            <a:avLst/>
          </a:prstGeom>
          <a:noFill/>
        </p:spPr>
        <p:txBody>
          <a:bodyPr wrap="square" rtlCol="0">
            <a:spAutoFit/>
          </a:bodyPr>
          <a:lstStyle/>
          <a:p>
            <a:r>
              <a:rPr lang="en-US" sz="1600" b="1" dirty="0">
                <a:solidFill>
                  <a:schemeClr val="bg1"/>
                </a:solidFill>
              </a:rPr>
              <a:t>f#1.4</a:t>
            </a:r>
          </a:p>
        </p:txBody>
      </p:sp>
      <p:sp>
        <p:nvSpPr>
          <p:cNvPr id="16" name="TextBox 15">
            <a:extLst>
              <a:ext uri="{FF2B5EF4-FFF2-40B4-BE49-F238E27FC236}">
                <a16:creationId xmlns:a16="http://schemas.microsoft.com/office/drawing/2014/main" id="{63F2AE13-C5ED-491B-9102-2EE154DDD135}"/>
              </a:ext>
            </a:extLst>
          </p:cNvPr>
          <p:cNvSpPr txBox="1"/>
          <p:nvPr/>
        </p:nvSpPr>
        <p:spPr>
          <a:xfrm>
            <a:off x="2246262" y="5497482"/>
            <a:ext cx="2405743" cy="338554"/>
          </a:xfrm>
          <a:prstGeom prst="rect">
            <a:avLst/>
          </a:prstGeom>
          <a:noFill/>
        </p:spPr>
        <p:txBody>
          <a:bodyPr wrap="square" rtlCol="0">
            <a:spAutoFit/>
          </a:bodyPr>
          <a:lstStyle/>
          <a:p>
            <a:r>
              <a:rPr lang="en-US" sz="1600" b="1" dirty="0">
                <a:solidFill>
                  <a:schemeClr val="bg1"/>
                </a:solidFill>
              </a:rPr>
              <a:t>f#4.0</a:t>
            </a:r>
          </a:p>
        </p:txBody>
      </p:sp>
      <p:sp>
        <p:nvSpPr>
          <p:cNvPr id="17" name="TextBox 16">
            <a:extLst>
              <a:ext uri="{FF2B5EF4-FFF2-40B4-BE49-F238E27FC236}">
                <a16:creationId xmlns:a16="http://schemas.microsoft.com/office/drawing/2014/main" id="{63F2AE13-C5ED-491B-9102-2EE154DDD135}"/>
              </a:ext>
            </a:extLst>
          </p:cNvPr>
          <p:cNvSpPr txBox="1"/>
          <p:nvPr/>
        </p:nvSpPr>
        <p:spPr>
          <a:xfrm>
            <a:off x="4094992" y="5497482"/>
            <a:ext cx="2405743" cy="338554"/>
          </a:xfrm>
          <a:prstGeom prst="rect">
            <a:avLst/>
          </a:prstGeom>
          <a:noFill/>
        </p:spPr>
        <p:txBody>
          <a:bodyPr wrap="square" rtlCol="0">
            <a:spAutoFit/>
          </a:bodyPr>
          <a:lstStyle/>
          <a:p>
            <a:r>
              <a:rPr lang="en-US" sz="1600" b="1" dirty="0">
                <a:solidFill>
                  <a:schemeClr val="bg1"/>
                </a:solidFill>
              </a:rPr>
              <a:t>f#16.0</a:t>
            </a:r>
          </a:p>
        </p:txBody>
      </p:sp>
      <p:pic>
        <p:nvPicPr>
          <p:cNvPr id="21" name="תמונה 20"/>
          <p:cNvPicPr>
            <a:picLocks noChangeAspect="1"/>
          </p:cNvPicPr>
          <p:nvPr/>
        </p:nvPicPr>
        <p:blipFill>
          <a:blip r:embed="rId7"/>
          <a:stretch>
            <a:fillRect/>
          </a:stretch>
        </p:blipFill>
        <p:spPr>
          <a:xfrm>
            <a:off x="2118562" y="2753101"/>
            <a:ext cx="1065609" cy="180975"/>
          </a:xfrm>
          <a:prstGeom prst="rect">
            <a:avLst/>
          </a:prstGeom>
        </p:spPr>
      </p:pic>
      <p:sp>
        <p:nvSpPr>
          <p:cNvPr id="9" name="Slide Number Placeholder 8">
            <a:extLst>
              <a:ext uri="{FF2B5EF4-FFF2-40B4-BE49-F238E27FC236}">
                <a16:creationId xmlns:a16="http://schemas.microsoft.com/office/drawing/2014/main" id="{F16163AD-5B9D-458E-B306-864F18351097}"/>
              </a:ext>
            </a:extLst>
          </p:cNvPr>
          <p:cNvSpPr>
            <a:spLocks noGrp="1"/>
          </p:cNvSpPr>
          <p:nvPr>
            <p:ph type="sldNum" sz="quarter" idx="12"/>
          </p:nvPr>
        </p:nvSpPr>
        <p:spPr/>
        <p:txBody>
          <a:bodyPr/>
          <a:lstStyle/>
          <a:p>
            <a:fld id="{D57F1E4F-1CFF-5643-939E-02111984F565}" type="slidenum">
              <a:rPr lang="en-US" smtClean="0"/>
              <a:t>43</a:t>
            </a:fld>
            <a:endParaRPr lang="en-US" dirty="0"/>
          </a:p>
        </p:txBody>
      </p:sp>
      <p:sp>
        <p:nvSpPr>
          <p:cNvPr id="19" name="Title 1">
            <a:extLst>
              <a:ext uri="{FF2B5EF4-FFF2-40B4-BE49-F238E27FC236}">
                <a16:creationId xmlns:a16="http://schemas.microsoft.com/office/drawing/2014/main" id="{D5688240-CFF2-48C7-B28F-460F6CACB8F7}"/>
              </a:ext>
            </a:extLst>
          </p:cNvPr>
          <p:cNvSpPr txBox="1">
            <a:spLocks/>
          </p:cNvSpPr>
          <p:nvPr/>
        </p:nvSpPr>
        <p:spPr>
          <a:xfrm>
            <a:off x="141709" y="7837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Conclusions</a:t>
            </a:r>
            <a:endParaRPr lang="he-IL" b="1" dirty="0"/>
          </a:p>
        </p:txBody>
      </p:sp>
      <p:sp>
        <p:nvSpPr>
          <p:cNvPr id="5" name="TextBox 4">
            <a:extLst>
              <a:ext uri="{FF2B5EF4-FFF2-40B4-BE49-F238E27FC236}">
                <a16:creationId xmlns:a16="http://schemas.microsoft.com/office/drawing/2014/main" id="{A71EFFE1-811A-46ED-9C9C-9DB5332B4388}"/>
              </a:ext>
            </a:extLst>
          </p:cNvPr>
          <p:cNvSpPr txBox="1"/>
          <p:nvPr/>
        </p:nvSpPr>
        <p:spPr>
          <a:xfrm rot="16200000">
            <a:off x="24638" y="2927736"/>
            <a:ext cx="579455" cy="307777"/>
          </a:xfrm>
          <a:prstGeom prst="rect">
            <a:avLst/>
          </a:prstGeom>
          <a:noFill/>
        </p:spPr>
        <p:txBody>
          <a:bodyPr wrap="square" rtlCol="0">
            <a:spAutoFit/>
          </a:bodyPr>
          <a:lstStyle/>
          <a:p>
            <a:r>
              <a:rPr lang="en-US" sz="1400" dirty="0"/>
              <a:t>C(%)</a:t>
            </a:r>
          </a:p>
        </p:txBody>
      </p:sp>
      <p:sp>
        <p:nvSpPr>
          <p:cNvPr id="20" name="TextBox 19">
            <a:extLst>
              <a:ext uri="{FF2B5EF4-FFF2-40B4-BE49-F238E27FC236}">
                <a16:creationId xmlns:a16="http://schemas.microsoft.com/office/drawing/2014/main" id="{C3B3A172-7202-422D-AE7B-ED88061278C1}"/>
              </a:ext>
            </a:extLst>
          </p:cNvPr>
          <p:cNvSpPr txBox="1"/>
          <p:nvPr/>
        </p:nvSpPr>
        <p:spPr>
          <a:xfrm>
            <a:off x="1159834" y="3002020"/>
            <a:ext cx="740889" cy="369332"/>
          </a:xfrm>
          <a:prstGeom prst="rect">
            <a:avLst/>
          </a:prstGeom>
          <a:noFill/>
        </p:spPr>
        <p:txBody>
          <a:bodyPr wrap="square" rtlCol="0">
            <a:spAutoFit/>
          </a:bodyPr>
          <a:lstStyle/>
          <a:p>
            <a:r>
              <a:rPr lang="en-US" b="1" dirty="0">
                <a:solidFill>
                  <a:schemeClr val="accent1">
                    <a:lumMod val="75000"/>
                  </a:schemeClr>
                </a:solidFill>
              </a:rPr>
              <a:t>Lens</a:t>
            </a:r>
          </a:p>
        </p:txBody>
      </p:sp>
      <p:sp>
        <p:nvSpPr>
          <p:cNvPr id="27" name="TextBox 26">
            <a:extLst>
              <a:ext uri="{FF2B5EF4-FFF2-40B4-BE49-F238E27FC236}">
                <a16:creationId xmlns:a16="http://schemas.microsoft.com/office/drawing/2014/main" id="{627372F9-8B4D-4BFF-BA03-D198322767C1}"/>
              </a:ext>
            </a:extLst>
          </p:cNvPr>
          <p:cNvSpPr txBox="1"/>
          <p:nvPr/>
        </p:nvSpPr>
        <p:spPr>
          <a:xfrm>
            <a:off x="2066680" y="2594607"/>
            <a:ext cx="1456279" cy="369332"/>
          </a:xfrm>
          <a:prstGeom prst="rect">
            <a:avLst/>
          </a:prstGeom>
          <a:noFill/>
        </p:spPr>
        <p:txBody>
          <a:bodyPr wrap="square" rtlCol="0">
            <a:spAutoFit/>
          </a:bodyPr>
          <a:lstStyle/>
          <a:p>
            <a:r>
              <a:rPr lang="en-US" b="1" dirty="0">
                <a:solidFill>
                  <a:srgbClr val="FF0000"/>
                </a:solidFill>
              </a:rPr>
              <a:t>Iris blades</a:t>
            </a:r>
          </a:p>
        </p:txBody>
      </p:sp>
      <p:sp>
        <p:nvSpPr>
          <p:cNvPr id="28" name="TextBox 27">
            <a:extLst>
              <a:ext uri="{FF2B5EF4-FFF2-40B4-BE49-F238E27FC236}">
                <a16:creationId xmlns:a16="http://schemas.microsoft.com/office/drawing/2014/main" id="{CF50A28D-8931-4467-8B59-A038060DD3A6}"/>
              </a:ext>
            </a:extLst>
          </p:cNvPr>
          <p:cNvSpPr txBox="1"/>
          <p:nvPr/>
        </p:nvSpPr>
        <p:spPr>
          <a:xfrm>
            <a:off x="2780634" y="2965036"/>
            <a:ext cx="740889" cy="369332"/>
          </a:xfrm>
          <a:prstGeom prst="rect">
            <a:avLst/>
          </a:prstGeom>
          <a:noFill/>
        </p:spPr>
        <p:txBody>
          <a:bodyPr wrap="square" rtlCol="0">
            <a:spAutoFit/>
          </a:bodyPr>
          <a:lstStyle/>
          <a:p>
            <a:r>
              <a:rPr lang="en-US" b="1" dirty="0">
                <a:solidFill>
                  <a:schemeClr val="accent1">
                    <a:lumMod val="75000"/>
                  </a:schemeClr>
                </a:solidFill>
              </a:rPr>
              <a:t>Lens</a:t>
            </a:r>
          </a:p>
        </p:txBody>
      </p:sp>
      <p:sp>
        <p:nvSpPr>
          <p:cNvPr id="33" name="Freeform: Shape 32">
            <a:extLst>
              <a:ext uri="{FF2B5EF4-FFF2-40B4-BE49-F238E27FC236}">
                <a16:creationId xmlns:a16="http://schemas.microsoft.com/office/drawing/2014/main" id="{EFBA4263-F567-4192-B323-BA0288276693}"/>
              </a:ext>
            </a:extLst>
          </p:cNvPr>
          <p:cNvSpPr/>
          <p:nvPr/>
        </p:nvSpPr>
        <p:spPr>
          <a:xfrm>
            <a:off x="2072210" y="2889433"/>
            <a:ext cx="981761" cy="152608"/>
          </a:xfrm>
          <a:custGeom>
            <a:avLst/>
            <a:gdLst>
              <a:gd name="connsiteX0" fmla="*/ 0 w 1432560"/>
              <a:gd name="connsiteY0" fmla="*/ 228462 h 257202"/>
              <a:gd name="connsiteX1" fmla="*/ 63500 w 1432560"/>
              <a:gd name="connsiteY1" fmla="*/ 253862 h 257202"/>
              <a:gd name="connsiteX2" fmla="*/ 111760 w 1432560"/>
              <a:gd name="connsiteY2" fmla="*/ 162422 h 257202"/>
              <a:gd name="connsiteX3" fmla="*/ 198120 w 1432560"/>
              <a:gd name="connsiteY3" fmla="*/ 164962 h 257202"/>
              <a:gd name="connsiteX4" fmla="*/ 294640 w 1432560"/>
              <a:gd name="connsiteY4" fmla="*/ 162422 h 257202"/>
              <a:gd name="connsiteX5" fmla="*/ 416560 w 1432560"/>
              <a:gd name="connsiteY5" fmla="*/ 129402 h 257202"/>
              <a:gd name="connsiteX6" fmla="*/ 520700 w 1432560"/>
              <a:gd name="connsiteY6" fmla="*/ 142102 h 257202"/>
              <a:gd name="connsiteX7" fmla="*/ 624840 w 1432560"/>
              <a:gd name="connsiteY7" fmla="*/ 98922 h 257202"/>
              <a:gd name="connsiteX8" fmla="*/ 675640 w 1432560"/>
              <a:gd name="connsiteY8" fmla="*/ 119242 h 257202"/>
              <a:gd name="connsiteX9" fmla="*/ 749300 w 1432560"/>
              <a:gd name="connsiteY9" fmla="*/ 76062 h 257202"/>
              <a:gd name="connsiteX10" fmla="*/ 873760 w 1432560"/>
              <a:gd name="connsiteY10" fmla="*/ 53202 h 257202"/>
              <a:gd name="connsiteX11" fmla="*/ 924560 w 1432560"/>
              <a:gd name="connsiteY11" fmla="*/ 55742 h 257202"/>
              <a:gd name="connsiteX12" fmla="*/ 1023620 w 1432560"/>
              <a:gd name="connsiteY12" fmla="*/ 40502 h 257202"/>
              <a:gd name="connsiteX13" fmla="*/ 1082040 w 1432560"/>
              <a:gd name="connsiteY13" fmla="*/ 60822 h 257202"/>
              <a:gd name="connsiteX14" fmla="*/ 1206500 w 1432560"/>
              <a:gd name="connsiteY14" fmla="*/ 7482 h 257202"/>
              <a:gd name="connsiteX15" fmla="*/ 1320800 w 1432560"/>
              <a:gd name="connsiteY15" fmla="*/ 7482 h 257202"/>
              <a:gd name="connsiteX16" fmla="*/ 1381760 w 1432560"/>
              <a:gd name="connsiteY16" fmla="*/ 73522 h 257202"/>
              <a:gd name="connsiteX17" fmla="*/ 1432560 w 1432560"/>
              <a:gd name="connsiteY17" fmla="*/ 17642 h 257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32560" h="257202">
                <a:moveTo>
                  <a:pt x="0" y="228462"/>
                </a:moveTo>
                <a:cubicBezTo>
                  <a:pt x="22436" y="246665"/>
                  <a:pt x="44873" y="264869"/>
                  <a:pt x="63500" y="253862"/>
                </a:cubicBezTo>
                <a:cubicBezTo>
                  <a:pt x="82127" y="242855"/>
                  <a:pt x="89323" y="177239"/>
                  <a:pt x="111760" y="162422"/>
                </a:cubicBezTo>
                <a:cubicBezTo>
                  <a:pt x="134197" y="147605"/>
                  <a:pt x="167640" y="164962"/>
                  <a:pt x="198120" y="164962"/>
                </a:cubicBezTo>
                <a:cubicBezTo>
                  <a:pt x="228600" y="164962"/>
                  <a:pt x="258233" y="168349"/>
                  <a:pt x="294640" y="162422"/>
                </a:cubicBezTo>
                <a:cubicBezTo>
                  <a:pt x="331047" y="156495"/>
                  <a:pt x="378883" y="132789"/>
                  <a:pt x="416560" y="129402"/>
                </a:cubicBezTo>
                <a:cubicBezTo>
                  <a:pt x="454237" y="126015"/>
                  <a:pt x="485987" y="147182"/>
                  <a:pt x="520700" y="142102"/>
                </a:cubicBezTo>
                <a:cubicBezTo>
                  <a:pt x="555413" y="137022"/>
                  <a:pt x="599017" y="102732"/>
                  <a:pt x="624840" y="98922"/>
                </a:cubicBezTo>
                <a:cubicBezTo>
                  <a:pt x="650663" y="95112"/>
                  <a:pt x="654897" y="123052"/>
                  <a:pt x="675640" y="119242"/>
                </a:cubicBezTo>
                <a:cubicBezTo>
                  <a:pt x="696383" y="115432"/>
                  <a:pt x="716280" y="87069"/>
                  <a:pt x="749300" y="76062"/>
                </a:cubicBezTo>
                <a:cubicBezTo>
                  <a:pt x="782320" y="65055"/>
                  <a:pt x="844550" y="56589"/>
                  <a:pt x="873760" y="53202"/>
                </a:cubicBezTo>
                <a:cubicBezTo>
                  <a:pt x="902970" y="49815"/>
                  <a:pt x="899583" y="57859"/>
                  <a:pt x="924560" y="55742"/>
                </a:cubicBezTo>
                <a:cubicBezTo>
                  <a:pt x="949537" y="53625"/>
                  <a:pt x="997373" y="39655"/>
                  <a:pt x="1023620" y="40502"/>
                </a:cubicBezTo>
                <a:cubicBezTo>
                  <a:pt x="1049867" y="41349"/>
                  <a:pt x="1051560" y="66325"/>
                  <a:pt x="1082040" y="60822"/>
                </a:cubicBezTo>
                <a:cubicBezTo>
                  <a:pt x="1112520" y="55319"/>
                  <a:pt x="1166707" y="16372"/>
                  <a:pt x="1206500" y="7482"/>
                </a:cubicBezTo>
                <a:cubicBezTo>
                  <a:pt x="1246293" y="-1408"/>
                  <a:pt x="1291590" y="-3525"/>
                  <a:pt x="1320800" y="7482"/>
                </a:cubicBezTo>
                <a:cubicBezTo>
                  <a:pt x="1350010" y="18489"/>
                  <a:pt x="1363133" y="71829"/>
                  <a:pt x="1381760" y="73522"/>
                </a:cubicBezTo>
                <a:cubicBezTo>
                  <a:pt x="1400387" y="75215"/>
                  <a:pt x="1416473" y="46428"/>
                  <a:pt x="1432560" y="17642"/>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1A550626-E20F-4AF2-AD52-FF23E26EF5E3}"/>
              </a:ext>
            </a:extLst>
          </p:cNvPr>
          <p:cNvSpPr txBox="1"/>
          <p:nvPr/>
        </p:nvSpPr>
        <p:spPr>
          <a:xfrm>
            <a:off x="421563" y="2271697"/>
            <a:ext cx="2948940" cy="400110"/>
          </a:xfrm>
          <a:prstGeom prst="rect">
            <a:avLst/>
          </a:prstGeom>
          <a:noFill/>
        </p:spPr>
        <p:txBody>
          <a:bodyPr wrap="square" rtlCol="0">
            <a:spAutoFit/>
          </a:bodyPr>
          <a:lstStyle/>
          <a:p>
            <a:r>
              <a:rPr lang="en-US" sz="2000" dirty="0"/>
              <a:t>Experiment</a:t>
            </a:r>
          </a:p>
        </p:txBody>
      </p:sp>
      <p:sp>
        <p:nvSpPr>
          <p:cNvPr id="35" name="TextBox 34">
            <a:extLst>
              <a:ext uri="{FF2B5EF4-FFF2-40B4-BE49-F238E27FC236}">
                <a16:creationId xmlns:a16="http://schemas.microsoft.com/office/drawing/2014/main" id="{4C8D71A6-8F05-44A2-A755-FC4E213DA106}"/>
              </a:ext>
            </a:extLst>
          </p:cNvPr>
          <p:cNvSpPr txBox="1"/>
          <p:nvPr/>
        </p:nvSpPr>
        <p:spPr>
          <a:xfrm>
            <a:off x="1952727" y="2269844"/>
            <a:ext cx="2948940" cy="400110"/>
          </a:xfrm>
          <a:prstGeom prst="rect">
            <a:avLst/>
          </a:prstGeom>
          <a:noFill/>
        </p:spPr>
        <p:txBody>
          <a:bodyPr wrap="square" rtlCol="0">
            <a:spAutoFit/>
          </a:bodyPr>
          <a:lstStyle/>
          <a:p>
            <a:r>
              <a:rPr lang="en-US" sz="2000" dirty="0"/>
              <a:t>Simulations</a:t>
            </a:r>
          </a:p>
        </p:txBody>
      </p:sp>
      <p:sp>
        <p:nvSpPr>
          <p:cNvPr id="4" name="Rectangle 3">
            <a:extLst>
              <a:ext uri="{FF2B5EF4-FFF2-40B4-BE49-F238E27FC236}">
                <a16:creationId xmlns:a16="http://schemas.microsoft.com/office/drawing/2014/main" id="{0B70B7E5-036D-4FF8-97DE-2616546A8634}"/>
              </a:ext>
            </a:extLst>
          </p:cNvPr>
          <p:cNvSpPr/>
          <p:nvPr/>
        </p:nvSpPr>
        <p:spPr>
          <a:xfrm>
            <a:off x="620819" y="2646938"/>
            <a:ext cx="1179452" cy="1941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B7C1CF88-507C-4C78-9195-F18D1C1CA107}"/>
              </a:ext>
            </a:extLst>
          </p:cNvPr>
          <p:cNvSpPr txBox="1"/>
          <p:nvPr/>
        </p:nvSpPr>
        <p:spPr>
          <a:xfrm>
            <a:off x="535085" y="2664882"/>
            <a:ext cx="1456279" cy="369332"/>
          </a:xfrm>
          <a:prstGeom prst="rect">
            <a:avLst/>
          </a:prstGeom>
          <a:noFill/>
        </p:spPr>
        <p:txBody>
          <a:bodyPr wrap="square" rtlCol="0">
            <a:spAutoFit/>
          </a:bodyPr>
          <a:lstStyle/>
          <a:p>
            <a:r>
              <a:rPr lang="en-US" b="1" dirty="0">
                <a:solidFill>
                  <a:srgbClr val="FF0000"/>
                </a:solidFill>
              </a:rPr>
              <a:t>Iris blades</a:t>
            </a:r>
          </a:p>
        </p:txBody>
      </p:sp>
      <p:sp>
        <p:nvSpPr>
          <p:cNvPr id="6" name="Rectangle 5">
            <a:extLst>
              <a:ext uri="{FF2B5EF4-FFF2-40B4-BE49-F238E27FC236}">
                <a16:creationId xmlns:a16="http://schemas.microsoft.com/office/drawing/2014/main" id="{45F92823-91CD-4F31-BCD6-6A40E81C6A18}"/>
              </a:ext>
            </a:extLst>
          </p:cNvPr>
          <p:cNvSpPr/>
          <p:nvPr/>
        </p:nvSpPr>
        <p:spPr>
          <a:xfrm>
            <a:off x="1779774" y="2760119"/>
            <a:ext cx="66849" cy="7978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descr="A screenshot of a cell phone&#10;&#10;Description automatically generated">
            <a:extLst>
              <a:ext uri="{FF2B5EF4-FFF2-40B4-BE49-F238E27FC236}">
                <a16:creationId xmlns:a16="http://schemas.microsoft.com/office/drawing/2014/main" id="{6DACDDC1-7BD5-4269-B3C1-AC432FAD46F9}"/>
              </a:ext>
            </a:extLst>
          </p:cNvPr>
          <p:cNvPicPr>
            <a:picLocks noChangeAspect="1"/>
          </p:cNvPicPr>
          <p:nvPr/>
        </p:nvPicPr>
        <p:blipFill>
          <a:blip r:embed="rId8"/>
          <a:stretch>
            <a:fillRect/>
          </a:stretch>
        </p:blipFill>
        <p:spPr>
          <a:xfrm>
            <a:off x="7884176" y="217907"/>
            <a:ext cx="4147347" cy="3445762"/>
          </a:xfrm>
          <a:prstGeom prst="rect">
            <a:avLst/>
          </a:prstGeom>
        </p:spPr>
      </p:pic>
      <p:sp>
        <p:nvSpPr>
          <p:cNvPr id="41" name="Content Placeholder 2">
            <a:extLst>
              <a:ext uri="{FF2B5EF4-FFF2-40B4-BE49-F238E27FC236}">
                <a16:creationId xmlns:a16="http://schemas.microsoft.com/office/drawing/2014/main" id="{4BC9D8ED-95CF-4814-9203-D420D70C1C9F}"/>
              </a:ext>
            </a:extLst>
          </p:cNvPr>
          <p:cNvSpPr>
            <a:spLocks noGrp="1"/>
          </p:cNvSpPr>
          <p:nvPr>
            <p:ph idx="1"/>
          </p:nvPr>
        </p:nvSpPr>
        <p:spPr>
          <a:xfrm>
            <a:off x="-62085" y="1087575"/>
            <a:ext cx="8384540" cy="5268775"/>
          </a:xfrm>
        </p:spPr>
        <p:txBody>
          <a:bodyPr>
            <a:normAutofit lnSpcReduction="10000"/>
          </a:bodyPr>
          <a:lstStyle/>
          <a:p>
            <a:r>
              <a:rPr lang="en-US" dirty="0">
                <a:solidFill>
                  <a:schemeClr val="accent6">
                    <a:lumMod val="75000"/>
                  </a:schemeClr>
                </a:solidFill>
              </a:rPr>
              <a:t>Significant flare(FIIF) in SHYC (non typical 1</a:t>
            </a:r>
            <a:r>
              <a:rPr lang="en-US" baseline="30000" dirty="0">
                <a:solidFill>
                  <a:schemeClr val="accent6">
                    <a:lumMod val="75000"/>
                  </a:schemeClr>
                </a:solidFill>
              </a:rPr>
              <a:t>st</a:t>
            </a:r>
            <a:r>
              <a:rPr lang="en-US" dirty="0">
                <a:solidFill>
                  <a:schemeClr val="accent6">
                    <a:lumMod val="75000"/>
                  </a:schemeClr>
                </a:solidFill>
              </a:rPr>
              <a:t> order)</a:t>
            </a:r>
            <a:endParaRPr lang="en-US" dirty="0"/>
          </a:p>
          <a:p>
            <a:r>
              <a:rPr lang="en-US" dirty="0"/>
              <a:t>We show evidence and quantify in simulation and experiment</a:t>
            </a:r>
          </a:p>
          <a:p>
            <a:endParaRPr lang="en-US" dirty="0"/>
          </a:p>
          <a:p>
            <a:endParaRPr lang="en-US" dirty="0"/>
          </a:p>
          <a:p>
            <a:endParaRPr lang="en-US" dirty="0"/>
          </a:p>
          <a:p>
            <a:endParaRPr lang="en-US" dirty="0"/>
          </a:p>
          <a:p>
            <a:r>
              <a:rPr lang="en-US" dirty="0"/>
              <a:t>We gave photometric analysis</a:t>
            </a:r>
          </a:p>
          <a:p>
            <a:pPr marL="0" indent="0">
              <a:buNone/>
            </a:pPr>
            <a:endParaRPr lang="en-US" dirty="0"/>
          </a:p>
          <a:p>
            <a:r>
              <a:rPr lang="en-US" dirty="0"/>
              <a:t>We apply two effective methods (for lens-flare removal) to FIIF</a:t>
            </a:r>
          </a:p>
          <a:p>
            <a:pPr lvl="1"/>
            <a:endParaRPr lang="en-US" dirty="0"/>
          </a:p>
          <a:p>
            <a:pPr marL="0" indent="0">
              <a:buNone/>
            </a:pPr>
            <a:endParaRPr lang="en-US" dirty="0"/>
          </a:p>
          <a:p>
            <a:pPr marL="0" indent="0">
              <a:buNone/>
            </a:pPr>
            <a:endParaRPr lang="en-US" sz="5400" i="1" dirty="0">
              <a:solidFill>
                <a:schemeClr val="tx2">
                  <a:lumMod val="60000"/>
                  <a:lumOff val="40000"/>
                </a:schemeClr>
              </a:solidFill>
            </a:endParaRPr>
          </a:p>
          <a:p>
            <a:pPr marL="0" indent="0">
              <a:buNone/>
            </a:pPr>
            <a:endParaRPr lang="en-US" sz="5400" i="1" dirty="0">
              <a:solidFill>
                <a:schemeClr val="tx2">
                  <a:lumMod val="60000"/>
                  <a:lumOff val="40000"/>
                </a:schemeClr>
              </a:solidFill>
            </a:endParaRPr>
          </a:p>
          <a:p>
            <a:pPr marL="0" indent="0">
              <a:buNone/>
            </a:pPr>
            <a:endParaRPr lang="en-US" sz="2000" i="1" dirty="0">
              <a:solidFill>
                <a:schemeClr val="tx2">
                  <a:lumMod val="60000"/>
                  <a:lumOff val="40000"/>
                </a:schemeClr>
              </a:solidFill>
            </a:endParaRPr>
          </a:p>
          <a:p>
            <a:pPr marL="0" indent="0">
              <a:buNone/>
            </a:pPr>
            <a:endParaRPr lang="en-US" sz="2000" i="1" dirty="0">
              <a:solidFill>
                <a:schemeClr val="tx2">
                  <a:lumMod val="60000"/>
                  <a:lumOff val="40000"/>
                </a:schemeClr>
              </a:solidFill>
            </a:endParaRPr>
          </a:p>
          <a:p>
            <a:pPr marL="0" indent="0">
              <a:buNone/>
            </a:pPr>
            <a:endParaRPr lang="en-US" sz="2000" i="1" dirty="0">
              <a:solidFill>
                <a:schemeClr val="tx2">
                  <a:lumMod val="60000"/>
                  <a:lumOff val="40000"/>
                </a:schemeClr>
              </a:solidFill>
            </a:endParaRPr>
          </a:p>
          <a:p>
            <a:pPr marL="0" indent="0">
              <a:buNone/>
            </a:pPr>
            <a:endParaRPr lang="en-US" sz="2000" i="1" dirty="0">
              <a:solidFill>
                <a:schemeClr val="tx2">
                  <a:lumMod val="60000"/>
                  <a:lumOff val="40000"/>
                </a:schemeClr>
              </a:solidFill>
            </a:endParaRPr>
          </a:p>
          <a:p>
            <a:pPr marL="0" indent="0">
              <a:buNone/>
            </a:pPr>
            <a:endParaRPr lang="en-US" sz="2000" i="1" dirty="0">
              <a:solidFill>
                <a:schemeClr val="tx2">
                  <a:lumMod val="60000"/>
                  <a:lumOff val="40000"/>
                </a:schemeClr>
              </a:solidFill>
            </a:endParaRPr>
          </a:p>
          <a:p>
            <a:pPr marL="0" indent="0">
              <a:buNone/>
            </a:pPr>
            <a:endParaRPr lang="he-IL" sz="2000" dirty="0"/>
          </a:p>
        </p:txBody>
      </p:sp>
    </p:spTree>
    <p:extLst>
      <p:ext uri="{BB962C8B-B14F-4D97-AF65-F5344CB8AC3E}">
        <p14:creationId xmlns:p14="http://schemas.microsoft.com/office/powerpoint/2010/main" val="363428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xEl>
                                              <p:pRg st="0" end="0"/>
                                            </p:txEl>
                                          </p:spTgt>
                                        </p:tgtEl>
                                        <p:attrNameLst>
                                          <p:attrName>style.visibility</p:attrName>
                                        </p:attrNameLst>
                                      </p:cBhvr>
                                      <p:to>
                                        <p:strVal val="visible"/>
                                      </p:to>
                                    </p:set>
                                    <p:animEffect transition="in" filter="fade">
                                      <p:cBhvr>
                                        <p:cTn id="7" dur="500"/>
                                        <p:tgtEl>
                                          <p:spTgt spid="4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
                                            <p:txEl>
                                              <p:pRg st="1" end="1"/>
                                            </p:txEl>
                                          </p:spTgt>
                                        </p:tgtEl>
                                        <p:attrNameLst>
                                          <p:attrName>style.visibility</p:attrName>
                                        </p:attrNameLst>
                                      </p:cBhvr>
                                      <p:to>
                                        <p:strVal val="visible"/>
                                      </p:to>
                                    </p:set>
                                    <p:animEffect transition="in" filter="fade">
                                      <p:cBhvr>
                                        <p:cTn id="12" dur="500"/>
                                        <p:tgtEl>
                                          <p:spTgt spid="41">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500"/>
                                        <p:tgtEl>
                                          <p:spTgt spid="3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500"/>
                                        <p:tgtEl>
                                          <p:spTgt spid="3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500"/>
                                        <p:tgtEl>
                                          <p:spTgt spid="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500"/>
                                        <p:tgtEl>
                                          <p:spTgt spid="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41">
                                            <p:txEl>
                                              <p:pRg st="6" end="6"/>
                                            </p:txEl>
                                          </p:spTgt>
                                        </p:tgtEl>
                                        <p:attrNameLst>
                                          <p:attrName>style.visibility</p:attrName>
                                        </p:attrNameLst>
                                      </p:cBhvr>
                                      <p:to>
                                        <p:strVal val="visible"/>
                                      </p:to>
                                    </p:set>
                                    <p:animEffect transition="in" filter="fade">
                                      <p:cBhvr>
                                        <p:cTn id="59" dur="500"/>
                                        <p:tgtEl>
                                          <p:spTgt spid="41">
                                            <p:txEl>
                                              <p:pRg st="6" end="6"/>
                                            </p:tx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500"/>
                                        <p:tgtEl>
                                          <p:spTgt spid="30"/>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1">
                                            <p:txEl>
                                              <p:pRg st="8" end="8"/>
                                            </p:txEl>
                                          </p:spTgt>
                                        </p:tgtEl>
                                        <p:attrNameLst>
                                          <p:attrName>style.visibility</p:attrName>
                                        </p:attrNameLst>
                                      </p:cBhvr>
                                      <p:to>
                                        <p:strVal val="visible"/>
                                      </p:to>
                                    </p:set>
                                    <p:animEffect transition="in" filter="fade">
                                      <p:cBhvr>
                                        <p:cTn id="67" dur="500"/>
                                        <p:tgtEl>
                                          <p:spTgt spid="41">
                                            <p:txEl>
                                              <p:pRg st="8" end="8"/>
                                            </p:txEl>
                                          </p:spTgt>
                                        </p:tgtEl>
                                      </p:cBhvr>
                                    </p:animEffect>
                                  </p:childTnLst>
                                </p:cTn>
                              </p:par>
                              <p:par>
                                <p:cTn id="68" presetID="10" presetClass="entr" presetSubtype="0" fill="hold" nodeType="withEffect">
                                  <p:stCondLst>
                                    <p:cond delay="0"/>
                                  </p:stCondLst>
                                  <p:childTnLst>
                                    <p:set>
                                      <p:cBhvr>
                                        <p:cTn id="69" dur="1" fill="hold">
                                          <p:stCondLst>
                                            <p:cond delay="0"/>
                                          </p:stCondLst>
                                        </p:cTn>
                                        <p:tgtEl>
                                          <p:spTgt spid="38"/>
                                        </p:tgtEl>
                                        <p:attrNameLst>
                                          <p:attrName>style.visibility</p:attrName>
                                        </p:attrNameLst>
                                      </p:cBhvr>
                                      <p:to>
                                        <p:strVal val="visible"/>
                                      </p:to>
                                    </p:set>
                                    <p:animEffect transition="in" filter="fade">
                                      <p:cBhvr>
                                        <p:cTn id="7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p:bldP spid="27" grpId="0"/>
      <p:bldP spid="28" grpId="0"/>
      <p:bldP spid="33" grpId="0" animBg="1"/>
      <p:bldP spid="34" grpId="0"/>
      <p:bldP spid="35" grpId="0"/>
      <p:bldP spid="4" grpId="0" animBg="1"/>
      <p:bldP spid="25" grpId="0"/>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a:bodyPr>
          <a:lstStyle/>
          <a:p>
            <a:pPr marL="0" indent="0">
              <a:buNone/>
            </a:pPr>
            <a:r>
              <a:rPr lang="en-US" i="1" dirty="0">
                <a:solidFill>
                  <a:schemeClr val="tx2">
                    <a:lumMod val="75000"/>
                  </a:schemeClr>
                </a:solidFill>
              </a:rPr>
              <a:t>My sincerest gratitude to </a:t>
            </a:r>
            <a:r>
              <a:rPr lang="en-US" i="1" dirty="0" err="1">
                <a:solidFill>
                  <a:schemeClr val="tx2">
                    <a:lumMod val="75000"/>
                  </a:schemeClr>
                </a:solidFill>
              </a:rPr>
              <a:t>Tali</a:t>
            </a:r>
            <a:r>
              <a:rPr lang="en-US" i="1" dirty="0">
                <a:solidFill>
                  <a:schemeClr val="tx2">
                    <a:lumMod val="75000"/>
                  </a:schemeClr>
                </a:solidFill>
              </a:rPr>
              <a:t> and Yoav, family ,friends, and fellow students</a:t>
            </a:r>
          </a:p>
          <a:p>
            <a:pPr marL="0" indent="0">
              <a:buNone/>
            </a:pPr>
            <a:r>
              <a:rPr lang="en-US" sz="2200" i="1" dirty="0">
                <a:solidFill>
                  <a:schemeClr val="tx2">
                    <a:lumMod val="60000"/>
                    <a:lumOff val="40000"/>
                  </a:schemeClr>
                </a:solidFill>
              </a:rPr>
              <a:t>This research was done in both:</a:t>
            </a:r>
          </a:p>
          <a:p>
            <a:pPr marL="0" indent="0">
              <a:buNone/>
            </a:pPr>
            <a:r>
              <a:rPr lang="en-US" sz="3000" b="1" i="1" dirty="0">
                <a:solidFill>
                  <a:schemeClr val="tx2">
                    <a:lumMod val="75000"/>
                  </a:schemeClr>
                </a:solidFill>
              </a:rPr>
              <a:t>VISL - Vision and Image Sciences laboratory</a:t>
            </a:r>
          </a:p>
          <a:p>
            <a:pPr marL="0" indent="0">
              <a:buNone/>
            </a:pPr>
            <a:r>
              <a:rPr lang="en-US" sz="2200" i="1" dirty="0">
                <a:solidFill>
                  <a:schemeClr val="tx2">
                    <a:lumMod val="60000"/>
                    <a:lumOff val="40000"/>
                  </a:schemeClr>
                </a:solidFill>
              </a:rPr>
              <a:t>, Department of Electrical engineering, Technion </a:t>
            </a:r>
          </a:p>
          <a:p>
            <a:pPr marL="0" indent="0">
              <a:buNone/>
            </a:pPr>
            <a:r>
              <a:rPr lang="en-US" sz="2200" i="1" dirty="0">
                <a:solidFill>
                  <a:schemeClr val="tx2">
                    <a:lumMod val="60000"/>
                    <a:lumOff val="40000"/>
                  </a:schemeClr>
                </a:solidFill>
              </a:rPr>
              <a:t>Link: </a:t>
            </a:r>
            <a:r>
              <a:rPr lang="en-US" sz="2200" i="1" dirty="0">
                <a:solidFill>
                  <a:schemeClr val="tx2">
                    <a:lumMod val="60000"/>
                    <a:lumOff val="40000"/>
                  </a:schemeClr>
                </a:solidFill>
                <a:hlinkClick r:id="rId3"/>
              </a:rPr>
              <a:t>http://visl.technion.ac.il/</a:t>
            </a:r>
            <a:endParaRPr lang="en-US" sz="2200" i="1" dirty="0">
              <a:solidFill>
                <a:schemeClr val="tx2">
                  <a:lumMod val="60000"/>
                  <a:lumOff val="40000"/>
                </a:schemeClr>
              </a:solidFill>
            </a:endParaRPr>
          </a:p>
          <a:p>
            <a:pPr marL="0" indent="0">
              <a:buNone/>
            </a:pPr>
            <a:endParaRPr lang="en-US" sz="2200" i="1" dirty="0">
              <a:solidFill>
                <a:schemeClr val="tx2">
                  <a:lumMod val="60000"/>
                  <a:lumOff val="40000"/>
                </a:schemeClr>
              </a:solidFill>
            </a:endParaRPr>
          </a:p>
          <a:p>
            <a:pPr marL="0" indent="0">
              <a:buNone/>
            </a:pPr>
            <a:r>
              <a:rPr lang="en-US" sz="3000" b="1" i="1" dirty="0">
                <a:solidFill>
                  <a:schemeClr val="tx2">
                    <a:lumMod val="75000"/>
                  </a:schemeClr>
                </a:solidFill>
              </a:rPr>
              <a:t>The Hatter Department of Marine Technologies</a:t>
            </a:r>
          </a:p>
          <a:p>
            <a:pPr marL="0" indent="0">
              <a:buNone/>
            </a:pPr>
            <a:r>
              <a:rPr lang="en-US" sz="2200" i="1" dirty="0">
                <a:solidFill>
                  <a:schemeClr val="tx2">
                    <a:lumMod val="60000"/>
                    <a:lumOff val="40000"/>
                  </a:schemeClr>
                </a:solidFill>
              </a:rPr>
              <a:t>Link: </a:t>
            </a:r>
            <a:r>
              <a:rPr lang="en-US" sz="2200" i="1" dirty="0">
                <a:solidFill>
                  <a:schemeClr val="tx2">
                    <a:lumMod val="60000"/>
                    <a:lumOff val="40000"/>
                  </a:schemeClr>
                </a:solidFill>
                <a:hlinkClick r:id="rId4"/>
              </a:rPr>
              <a:t>http://marsci.haifa.ac.il/</a:t>
            </a:r>
            <a:endParaRPr lang="en-US" sz="2200" i="1" dirty="0">
              <a:solidFill>
                <a:schemeClr val="tx2">
                  <a:lumMod val="60000"/>
                  <a:lumOff val="40000"/>
                </a:schemeClr>
              </a:solidFill>
            </a:endParaRPr>
          </a:p>
          <a:p>
            <a:pPr marL="0" indent="0">
              <a:buNone/>
            </a:pPr>
            <a:r>
              <a:rPr lang="en-US" sz="2400" i="1" dirty="0">
                <a:solidFill>
                  <a:schemeClr val="tx2">
                    <a:lumMod val="60000"/>
                    <a:lumOff val="40000"/>
                  </a:schemeClr>
                </a:solidFill>
              </a:rPr>
              <a:t>The generous financial help of the Technion and Haifa University is gratefully acknowledged.</a:t>
            </a:r>
          </a:p>
          <a:p>
            <a:pPr marL="0" indent="0">
              <a:buNone/>
            </a:pPr>
            <a:endParaRPr lang="en-US" sz="2200" i="1" dirty="0">
              <a:solidFill>
                <a:schemeClr val="tx2">
                  <a:lumMod val="60000"/>
                  <a:lumOff val="40000"/>
                </a:schemeClr>
              </a:solidFill>
            </a:endParaRPr>
          </a:p>
        </p:txBody>
      </p:sp>
      <p:pic>
        <p:nvPicPr>
          <p:cNvPr id="10" name="Picture 4" descr="Image result for techn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878" y="6028279"/>
            <a:ext cx="3079578" cy="751344"/>
          </a:xfrm>
          <a:prstGeom prst="rect">
            <a:avLst/>
          </a:prstGeom>
          <a:noFill/>
          <a:extLst>
            <a:ext uri="{909E8E84-426E-40dd-AFC4-6F175D3DCCD1}">
              <a14:hiddenFill xmlns:a14="http://schemas.microsoft.com/office/drawing/2010/main" xmlns="">
                <a:solidFill>
                  <a:srgbClr val="FFFFFF"/>
                </a:solidFill>
              </a14:hiddenFill>
            </a:ext>
          </a:extLst>
        </p:spPr>
      </p:pic>
      <p:pic>
        <p:nvPicPr>
          <p:cNvPr id="3074" name="Picture 2" descr="Image result for VISL techn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43719" y="2535363"/>
            <a:ext cx="4282556" cy="82831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6" descr="Image result for Leon H. Charney School of Marine Sciences - Home Heb">
            <a:extLst>
              <a:ext uri="{FF2B5EF4-FFF2-40B4-BE49-F238E27FC236}">
                <a16:creationId xmlns:a16="http://schemas.microsoft.com/office/drawing/2014/main" id="{19AB34BD-651F-4DB8-890C-A49B7AE31A9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85170" y="5819086"/>
            <a:ext cx="3649168" cy="902389"/>
          </a:xfrm>
          <a:prstGeom prst="rect">
            <a:avLst/>
          </a:prstGeom>
          <a:noFill/>
          <a:extLst>
            <a:ext uri="{909E8E84-426E-40dd-AFC4-6F175D3DCCD1}">
              <a14:hiddenFill xmlns:a14="http://schemas.microsoft.com/office/drawing/2010/main" xmlns="">
                <a:solidFill>
                  <a:srgbClr val="FFFFFF"/>
                </a:solidFill>
              </a14:hiddenFill>
            </a:ext>
          </a:extLst>
        </p:spPr>
      </p:pic>
      <p:pic>
        <p:nvPicPr>
          <p:cNvPr id="53250" name="Picture 2" descr="Image result for haifa university logo">
            <a:extLst>
              <a:ext uri="{FF2B5EF4-FFF2-40B4-BE49-F238E27FC236}">
                <a16:creationId xmlns:a16="http://schemas.microsoft.com/office/drawing/2014/main" id="{17C47677-C561-4A7E-B088-2C1C60A9DC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89629" y="5849907"/>
            <a:ext cx="949232" cy="871568"/>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4" descr="Image result for viterbi faculty of electrical engineering logo">
            <a:extLst>
              <a:ext uri="{FF2B5EF4-FFF2-40B4-BE49-F238E27FC236}">
                <a16:creationId xmlns:a16="http://schemas.microsoft.com/office/drawing/2014/main" id="{F09A8501-1B9B-4397-A08A-C0C4EB566C9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96456" y="5950053"/>
            <a:ext cx="2488714" cy="82957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Slide Number Placeholder 1">
            <a:extLst>
              <a:ext uri="{FF2B5EF4-FFF2-40B4-BE49-F238E27FC236}">
                <a16:creationId xmlns:a16="http://schemas.microsoft.com/office/drawing/2014/main" id="{BB5A6175-B548-4F7D-87D9-36FB725AC49F}"/>
              </a:ext>
            </a:extLst>
          </p:cNvPr>
          <p:cNvSpPr>
            <a:spLocks noGrp="1"/>
          </p:cNvSpPr>
          <p:nvPr>
            <p:ph type="sldNum" sz="quarter" idx="12"/>
          </p:nvPr>
        </p:nvSpPr>
        <p:spPr>
          <a:xfrm>
            <a:off x="8610600" y="6356350"/>
            <a:ext cx="2743200" cy="365125"/>
          </a:xfrm>
        </p:spPr>
        <p:txBody>
          <a:bodyPr/>
          <a:lstStyle/>
          <a:p>
            <a:fld id="{D57F1E4F-1CFF-5643-939E-02111984F565}" type="slidenum">
              <a:rPr lang="en-US" smtClean="0"/>
              <a:t>44</a:t>
            </a:fld>
            <a:endParaRPr lang="en-US" dirty="0"/>
          </a:p>
        </p:txBody>
      </p:sp>
      <p:sp>
        <p:nvSpPr>
          <p:cNvPr id="12" name="Title 1">
            <a:extLst>
              <a:ext uri="{FF2B5EF4-FFF2-40B4-BE49-F238E27FC236}">
                <a16:creationId xmlns:a16="http://schemas.microsoft.com/office/drawing/2014/main" id="{8159738D-4817-498C-B460-18595CC2FEEE}"/>
              </a:ext>
            </a:extLst>
          </p:cNvPr>
          <p:cNvSpPr txBox="1">
            <a:spLocks/>
          </p:cNvSpPr>
          <p:nvPr/>
        </p:nvSpPr>
        <p:spPr>
          <a:xfrm>
            <a:off x="141709" y="7837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Acknowledgements</a:t>
            </a:r>
            <a:endParaRPr lang="he-IL" b="1" dirty="0"/>
          </a:p>
        </p:txBody>
      </p:sp>
    </p:spTree>
    <p:extLst>
      <p:ext uri="{BB962C8B-B14F-4D97-AF65-F5344CB8AC3E}">
        <p14:creationId xmlns:p14="http://schemas.microsoft.com/office/powerpoint/2010/main" val="34064714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36040D7-288D-4059-A24D-8AD9F0B654CD}"/>
              </a:ext>
            </a:extLst>
          </p:cNvPr>
          <p:cNvSpPr>
            <a:spLocks noGrp="1"/>
          </p:cNvSpPr>
          <p:nvPr>
            <p:ph type="title"/>
          </p:nvPr>
        </p:nvSpPr>
        <p:spPr>
          <a:xfrm>
            <a:off x="838200" y="375947"/>
            <a:ext cx="10515600" cy="1325563"/>
          </a:xfrm>
        </p:spPr>
        <p:txBody>
          <a:bodyPr/>
          <a:lstStyle/>
          <a:p>
            <a:r>
              <a:rPr lang="en-US" dirty="0"/>
              <a:t>References</a:t>
            </a:r>
          </a:p>
        </p:txBody>
      </p:sp>
      <p:sp>
        <p:nvSpPr>
          <p:cNvPr id="3" name="Content Placeholder 2"/>
          <p:cNvSpPr>
            <a:spLocks noGrp="1"/>
          </p:cNvSpPr>
          <p:nvPr>
            <p:ph idx="1"/>
          </p:nvPr>
        </p:nvSpPr>
        <p:spPr>
          <a:xfrm>
            <a:off x="838199" y="1825624"/>
            <a:ext cx="10803255" cy="4530725"/>
          </a:xfrm>
        </p:spPr>
        <p:txBody>
          <a:bodyPr>
            <a:normAutofit/>
          </a:bodyPr>
          <a:lstStyle/>
          <a:p>
            <a:pPr marL="0" indent="0">
              <a:lnSpc>
                <a:spcPct val="100000"/>
              </a:lnSpc>
              <a:buNone/>
            </a:pPr>
            <a:r>
              <a:rPr lang="en-US" dirty="0" err="1"/>
              <a:t>Raskar</a:t>
            </a:r>
            <a:r>
              <a:rPr lang="en-US" dirty="0"/>
              <a:t>, Ramesh, et al. Glare aware photography: “</a:t>
            </a:r>
            <a:r>
              <a:rPr lang="en-US" b="1" dirty="0"/>
              <a:t>4D ray sampling for reducing glare effects of camera lenses</a:t>
            </a:r>
            <a:r>
              <a:rPr lang="en-US" dirty="0"/>
              <a:t>." </a:t>
            </a:r>
            <a:r>
              <a:rPr lang="en-US" sz="2000" i="1" dirty="0"/>
              <a:t>ACM Transactions on Graphics (TOG)</a:t>
            </a:r>
            <a:r>
              <a:rPr lang="en-US" sz="2000" dirty="0"/>
              <a:t> 27.3 (2008): 56.</a:t>
            </a:r>
          </a:p>
          <a:p>
            <a:pPr marL="0" indent="0">
              <a:lnSpc>
                <a:spcPct val="100000"/>
              </a:lnSpc>
              <a:buNone/>
            </a:pPr>
            <a:r>
              <a:rPr lang="en-US" dirty="0" err="1"/>
              <a:t>Koreban</a:t>
            </a:r>
            <a:r>
              <a:rPr lang="en-US" dirty="0"/>
              <a:t>, </a:t>
            </a:r>
            <a:r>
              <a:rPr lang="en-US" dirty="0" err="1"/>
              <a:t>Fima</a:t>
            </a:r>
            <a:r>
              <a:rPr lang="en-US" dirty="0"/>
              <a:t>, and Yoav Y. </a:t>
            </a:r>
            <a:r>
              <a:rPr lang="en-US" dirty="0" err="1"/>
              <a:t>Schechner</a:t>
            </a:r>
            <a:r>
              <a:rPr lang="en-US" dirty="0"/>
              <a:t>. "</a:t>
            </a:r>
            <a:r>
              <a:rPr lang="en-US" b="1" dirty="0"/>
              <a:t>Geometry by </a:t>
            </a:r>
            <a:r>
              <a:rPr lang="en-US" b="1" dirty="0" err="1"/>
              <a:t>deflaring</a:t>
            </a:r>
            <a:r>
              <a:rPr lang="en-US" dirty="0"/>
              <a:t>." </a:t>
            </a:r>
            <a:r>
              <a:rPr lang="en-US" sz="2000" i="1" dirty="0"/>
              <a:t>Computational Photography (ICCP), 2009 IEEE International Conference on</a:t>
            </a:r>
            <a:r>
              <a:rPr lang="en-US" sz="2000" dirty="0"/>
              <a:t>. IEEE, 2009</a:t>
            </a:r>
            <a:r>
              <a:rPr lang="en-US" dirty="0"/>
              <a:t>.</a:t>
            </a:r>
            <a:endParaRPr lang="en-US" sz="2400" dirty="0"/>
          </a:p>
          <a:p>
            <a:pPr marL="0" indent="0">
              <a:lnSpc>
                <a:spcPct val="100000"/>
              </a:lnSpc>
              <a:buNone/>
            </a:pPr>
            <a:r>
              <a:rPr lang="en-US" dirty="0"/>
              <a:t>Hullin, Matthias, et al. "</a:t>
            </a:r>
            <a:r>
              <a:rPr lang="en-US" b="1" dirty="0"/>
              <a:t>Physically-based real-time lens flare rendering</a:t>
            </a:r>
            <a:r>
              <a:rPr lang="en-US" dirty="0"/>
              <a:t>."</a:t>
            </a:r>
            <a:r>
              <a:rPr lang="en-US" sz="2000" dirty="0"/>
              <a:t> </a:t>
            </a:r>
            <a:r>
              <a:rPr lang="en-US" sz="2000" i="1" dirty="0"/>
              <a:t>ACM Transactions on Graphics (TOG)</a:t>
            </a:r>
            <a:r>
              <a:rPr lang="en-US" sz="2000" dirty="0"/>
              <a:t> 30.4 (2011): 108.</a:t>
            </a:r>
          </a:p>
          <a:p>
            <a:pPr marL="0" indent="0">
              <a:lnSpc>
                <a:spcPct val="100000"/>
              </a:lnSpc>
              <a:buNone/>
            </a:pPr>
            <a:r>
              <a:rPr lang="en-US" sz="2600" dirty="0"/>
              <a:t>Agrawal, Prashant, et al. "</a:t>
            </a:r>
            <a:r>
              <a:rPr lang="en-US" sz="2600" b="1" dirty="0"/>
              <a:t>Characterization of VNIR hyperspectral sensors with monolithically integrated optical filters</a:t>
            </a:r>
            <a:r>
              <a:rPr lang="en-US" sz="2600" dirty="0"/>
              <a:t>."</a:t>
            </a:r>
            <a:r>
              <a:rPr lang="en-US" sz="2000" dirty="0"/>
              <a:t> </a:t>
            </a:r>
            <a:r>
              <a:rPr lang="en-US" sz="2000" i="1" dirty="0"/>
              <a:t>Electronic Imaging</a:t>
            </a:r>
            <a:r>
              <a:rPr lang="en-US" sz="2000" dirty="0"/>
              <a:t> 2016.12 (2016): 1-7. </a:t>
            </a:r>
          </a:p>
          <a:p>
            <a:pPr marL="0" indent="0">
              <a:lnSpc>
                <a:spcPct val="100000"/>
              </a:lnSpc>
              <a:buNone/>
            </a:pPr>
            <a:endParaRPr lang="en-US" sz="2600" dirty="0"/>
          </a:p>
          <a:p>
            <a:endParaRPr lang="he-IL" sz="2400" dirty="0"/>
          </a:p>
        </p:txBody>
      </p:sp>
      <p:sp>
        <p:nvSpPr>
          <p:cNvPr id="2" name="Slide Number Placeholder 1">
            <a:extLst>
              <a:ext uri="{FF2B5EF4-FFF2-40B4-BE49-F238E27FC236}">
                <a16:creationId xmlns:a16="http://schemas.microsoft.com/office/drawing/2014/main" id="{7A44E261-0C71-49E8-8350-D4DA90F52A55}"/>
              </a:ext>
            </a:extLst>
          </p:cNvPr>
          <p:cNvSpPr>
            <a:spLocks noGrp="1"/>
          </p:cNvSpPr>
          <p:nvPr>
            <p:ph type="sldNum" sz="quarter" idx="12"/>
          </p:nvPr>
        </p:nvSpPr>
        <p:spPr/>
        <p:txBody>
          <a:bodyPr/>
          <a:lstStyle/>
          <a:p>
            <a:fld id="{D57F1E4F-1CFF-5643-939E-02111984F565}" type="slidenum">
              <a:rPr lang="en-US" smtClean="0"/>
              <a:t>45</a:t>
            </a:fld>
            <a:endParaRPr lang="en-US" dirty="0"/>
          </a:p>
        </p:txBody>
      </p:sp>
    </p:spTree>
    <p:extLst>
      <p:ext uri="{BB962C8B-B14F-4D97-AF65-F5344CB8AC3E}">
        <p14:creationId xmlns:p14="http://schemas.microsoft.com/office/powerpoint/2010/main" val="13809231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5DD0142C-3939-44A0-A3CC-01D524FB196A}"/>
              </a:ext>
            </a:extLst>
          </p:cNvPr>
          <p:cNvPicPr>
            <a:picLocks noChangeAspect="1"/>
          </p:cNvPicPr>
          <p:nvPr/>
        </p:nvPicPr>
        <p:blipFill>
          <a:blip r:embed="rId3"/>
          <a:stretch>
            <a:fillRect/>
          </a:stretch>
        </p:blipFill>
        <p:spPr>
          <a:xfrm>
            <a:off x="8522000" y="3843197"/>
            <a:ext cx="3267075" cy="2333625"/>
          </a:xfrm>
          <a:prstGeom prst="rect">
            <a:avLst/>
          </a:prstGeom>
        </p:spPr>
      </p:pic>
      <p:pic>
        <p:nvPicPr>
          <p:cNvPr id="22" name="Picture 21">
            <a:extLst>
              <a:ext uri="{FF2B5EF4-FFF2-40B4-BE49-F238E27FC236}">
                <a16:creationId xmlns:a16="http://schemas.microsoft.com/office/drawing/2014/main" id="{923152BE-FEDB-46ED-8FB2-1C8A02B3A757}"/>
              </a:ext>
            </a:extLst>
          </p:cNvPr>
          <p:cNvPicPr>
            <a:picLocks noChangeAspect="1"/>
          </p:cNvPicPr>
          <p:nvPr/>
        </p:nvPicPr>
        <p:blipFill>
          <a:blip r:embed="rId4"/>
          <a:stretch>
            <a:fillRect/>
          </a:stretch>
        </p:blipFill>
        <p:spPr>
          <a:xfrm>
            <a:off x="405087" y="2712710"/>
            <a:ext cx="1539882" cy="1029267"/>
          </a:xfrm>
          <a:prstGeom prst="rect">
            <a:avLst/>
          </a:prstGeom>
        </p:spPr>
      </p:pic>
      <p:pic>
        <p:nvPicPr>
          <p:cNvPr id="31" name="Picture 30">
            <a:extLst>
              <a:ext uri="{FF2B5EF4-FFF2-40B4-BE49-F238E27FC236}">
                <a16:creationId xmlns:a16="http://schemas.microsoft.com/office/drawing/2014/main" id="{B6F67726-4E1A-401A-BF40-1C3FE5B6086E}"/>
              </a:ext>
            </a:extLst>
          </p:cNvPr>
          <p:cNvPicPr>
            <a:picLocks noChangeAspect="1"/>
          </p:cNvPicPr>
          <p:nvPr/>
        </p:nvPicPr>
        <p:blipFill rotWithShape="1">
          <a:blip r:embed="rId5"/>
          <a:srcRect t="39224" r="62157" b="38347"/>
          <a:stretch/>
        </p:blipFill>
        <p:spPr>
          <a:xfrm>
            <a:off x="1366615" y="2841084"/>
            <a:ext cx="1964981" cy="986568"/>
          </a:xfrm>
          <a:prstGeom prst="rect">
            <a:avLst/>
          </a:prstGeom>
        </p:spPr>
      </p:pic>
      <p:pic>
        <p:nvPicPr>
          <p:cNvPr id="14" name="תמונה 13"/>
          <p:cNvPicPr>
            <a:picLocks noChangeAspect="1"/>
          </p:cNvPicPr>
          <p:nvPr/>
        </p:nvPicPr>
        <p:blipFill>
          <a:blip r:embed="rId6"/>
          <a:stretch>
            <a:fillRect/>
          </a:stretch>
        </p:blipFill>
        <p:spPr>
          <a:xfrm>
            <a:off x="3802516" y="2671807"/>
            <a:ext cx="5740222" cy="953393"/>
          </a:xfrm>
          <a:prstGeom prst="rect">
            <a:avLst/>
          </a:prstGeom>
        </p:spPr>
      </p:pic>
      <p:sp>
        <p:nvSpPr>
          <p:cNvPr id="15" name="TextBox 14">
            <a:extLst>
              <a:ext uri="{FF2B5EF4-FFF2-40B4-BE49-F238E27FC236}">
                <a16:creationId xmlns:a16="http://schemas.microsoft.com/office/drawing/2014/main" id="{63F2AE13-C5ED-491B-9102-2EE154DDD135}"/>
              </a:ext>
            </a:extLst>
          </p:cNvPr>
          <p:cNvSpPr txBox="1"/>
          <p:nvPr/>
        </p:nvSpPr>
        <p:spPr>
          <a:xfrm>
            <a:off x="369235" y="5497482"/>
            <a:ext cx="2405743" cy="338554"/>
          </a:xfrm>
          <a:prstGeom prst="rect">
            <a:avLst/>
          </a:prstGeom>
          <a:noFill/>
        </p:spPr>
        <p:txBody>
          <a:bodyPr wrap="square" rtlCol="0">
            <a:spAutoFit/>
          </a:bodyPr>
          <a:lstStyle/>
          <a:p>
            <a:r>
              <a:rPr lang="en-US" sz="1600" b="1" dirty="0">
                <a:solidFill>
                  <a:schemeClr val="bg1"/>
                </a:solidFill>
              </a:rPr>
              <a:t>f#1.4</a:t>
            </a:r>
          </a:p>
        </p:txBody>
      </p:sp>
      <p:sp>
        <p:nvSpPr>
          <p:cNvPr id="16" name="TextBox 15">
            <a:extLst>
              <a:ext uri="{FF2B5EF4-FFF2-40B4-BE49-F238E27FC236}">
                <a16:creationId xmlns:a16="http://schemas.microsoft.com/office/drawing/2014/main" id="{63F2AE13-C5ED-491B-9102-2EE154DDD135}"/>
              </a:ext>
            </a:extLst>
          </p:cNvPr>
          <p:cNvSpPr txBox="1"/>
          <p:nvPr/>
        </p:nvSpPr>
        <p:spPr>
          <a:xfrm>
            <a:off x="2246262" y="5497482"/>
            <a:ext cx="2405743" cy="338554"/>
          </a:xfrm>
          <a:prstGeom prst="rect">
            <a:avLst/>
          </a:prstGeom>
          <a:noFill/>
        </p:spPr>
        <p:txBody>
          <a:bodyPr wrap="square" rtlCol="0">
            <a:spAutoFit/>
          </a:bodyPr>
          <a:lstStyle/>
          <a:p>
            <a:r>
              <a:rPr lang="en-US" sz="1600" b="1" dirty="0">
                <a:solidFill>
                  <a:schemeClr val="bg1"/>
                </a:solidFill>
              </a:rPr>
              <a:t>f#4.0</a:t>
            </a:r>
          </a:p>
        </p:txBody>
      </p:sp>
      <p:sp>
        <p:nvSpPr>
          <p:cNvPr id="17" name="TextBox 16">
            <a:extLst>
              <a:ext uri="{FF2B5EF4-FFF2-40B4-BE49-F238E27FC236}">
                <a16:creationId xmlns:a16="http://schemas.microsoft.com/office/drawing/2014/main" id="{63F2AE13-C5ED-491B-9102-2EE154DDD135}"/>
              </a:ext>
            </a:extLst>
          </p:cNvPr>
          <p:cNvSpPr txBox="1"/>
          <p:nvPr/>
        </p:nvSpPr>
        <p:spPr>
          <a:xfrm>
            <a:off x="4094992" y="5497482"/>
            <a:ext cx="2405743" cy="338554"/>
          </a:xfrm>
          <a:prstGeom prst="rect">
            <a:avLst/>
          </a:prstGeom>
          <a:noFill/>
        </p:spPr>
        <p:txBody>
          <a:bodyPr wrap="square" rtlCol="0">
            <a:spAutoFit/>
          </a:bodyPr>
          <a:lstStyle/>
          <a:p>
            <a:r>
              <a:rPr lang="en-US" sz="1600" b="1" dirty="0">
                <a:solidFill>
                  <a:schemeClr val="bg1"/>
                </a:solidFill>
              </a:rPr>
              <a:t>f#16.0</a:t>
            </a:r>
          </a:p>
        </p:txBody>
      </p:sp>
      <p:pic>
        <p:nvPicPr>
          <p:cNvPr id="21" name="תמונה 20"/>
          <p:cNvPicPr>
            <a:picLocks noChangeAspect="1"/>
          </p:cNvPicPr>
          <p:nvPr/>
        </p:nvPicPr>
        <p:blipFill>
          <a:blip r:embed="rId7"/>
          <a:stretch>
            <a:fillRect/>
          </a:stretch>
        </p:blipFill>
        <p:spPr>
          <a:xfrm>
            <a:off x="2118562" y="2753101"/>
            <a:ext cx="1065609" cy="180975"/>
          </a:xfrm>
          <a:prstGeom prst="rect">
            <a:avLst/>
          </a:prstGeom>
        </p:spPr>
      </p:pic>
      <p:sp>
        <p:nvSpPr>
          <p:cNvPr id="9" name="Slide Number Placeholder 8">
            <a:extLst>
              <a:ext uri="{FF2B5EF4-FFF2-40B4-BE49-F238E27FC236}">
                <a16:creationId xmlns:a16="http://schemas.microsoft.com/office/drawing/2014/main" id="{F16163AD-5B9D-458E-B306-864F18351097}"/>
              </a:ext>
            </a:extLst>
          </p:cNvPr>
          <p:cNvSpPr>
            <a:spLocks noGrp="1"/>
          </p:cNvSpPr>
          <p:nvPr>
            <p:ph type="sldNum" sz="quarter" idx="12"/>
          </p:nvPr>
        </p:nvSpPr>
        <p:spPr/>
        <p:txBody>
          <a:bodyPr/>
          <a:lstStyle/>
          <a:p>
            <a:fld id="{D57F1E4F-1CFF-5643-939E-02111984F565}" type="slidenum">
              <a:rPr lang="en-US" smtClean="0"/>
              <a:t>46</a:t>
            </a:fld>
            <a:endParaRPr lang="en-US" dirty="0"/>
          </a:p>
        </p:txBody>
      </p:sp>
      <p:sp>
        <p:nvSpPr>
          <p:cNvPr id="19" name="Title 1">
            <a:extLst>
              <a:ext uri="{FF2B5EF4-FFF2-40B4-BE49-F238E27FC236}">
                <a16:creationId xmlns:a16="http://schemas.microsoft.com/office/drawing/2014/main" id="{D5688240-CFF2-48C7-B28F-460F6CACB8F7}"/>
              </a:ext>
            </a:extLst>
          </p:cNvPr>
          <p:cNvSpPr txBox="1">
            <a:spLocks/>
          </p:cNvSpPr>
          <p:nvPr/>
        </p:nvSpPr>
        <p:spPr>
          <a:xfrm>
            <a:off x="141709" y="7837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Conclusions</a:t>
            </a:r>
            <a:endParaRPr lang="he-IL" b="1" dirty="0"/>
          </a:p>
        </p:txBody>
      </p:sp>
      <p:sp>
        <p:nvSpPr>
          <p:cNvPr id="5" name="TextBox 4">
            <a:extLst>
              <a:ext uri="{FF2B5EF4-FFF2-40B4-BE49-F238E27FC236}">
                <a16:creationId xmlns:a16="http://schemas.microsoft.com/office/drawing/2014/main" id="{A71EFFE1-811A-46ED-9C9C-9DB5332B4388}"/>
              </a:ext>
            </a:extLst>
          </p:cNvPr>
          <p:cNvSpPr txBox="1"/>
          <p:nvPr/>
        </p:nvSpPr>
        <p:spPr>
          <a:xfrm rot="16200000">
            <a:off x="24638" y="2927736"/>
            <a:ext cx="579455" cy="307777"/>
          </a:xfrm>
          <a:prstGeom prst="rect">
            <a:avLst/>
          </a:prstGeom>
          <a:noFill/>
        </p:spPr>
        <p:txBody>
          <a:bodyPr wrap="square" rtlCol="0">
            <a:spAutoFit/>
          </a:bodyPr>
          <a:lstStyle/>
          <a:p>
            <a:r>
              <a:rPr lang="en-US" sz="1400" dirty="0"/>
              <a:t>C(%)</a:t>
            </a:r>
          </a:p>
        </p:txBody>
      </p:sp>
      <p:sp>
        <p:nvSpPr>
          <p:cNvPr id="20" name="TextBox 19">
            <a:extLst>
              <a:ext uri="{FF2B5EF4-FFF2-40B4-BE49-F238E27FC236}">
                <a16:creationId xmlns:a16="http://schemas.microsoft.com/office/drawing/2014/main" id="{C3B3A172-7202-422D-AE7B-ED88061278C1}"/>
              </a:ext>
            </a:extLst>
          </p:cNvPr>
          <p:cNvSpPr txBox="1"/>
          <p:nvPr/>
        </p:nvSpPr>
        <p:spPr>
          <a:xfrm>
            <a:off x="1159834" y="3002020"/>
            <a:ext cx="740889" cy="369332"/>
          </a:xfrm>
          <a:prstGeom prst="rect">
            <a:avLst/>
          </a:prstGeom>
          <a:noFill/>
        </p:spPr>
        <p:txBody>
          <a:bodyPr wrap="square" rtlCol="0">
            <a:spAutoFit/>
          </a:bodyPr>
          <a:lstStyle/>
          <a:p>
            <a:r>
              <a:rPr lang="en-US" b="1" dirty="0">
                <a:solidFill>
                  <a:schemeClr val="accent1">
                    <a:lumMod val="75000"/>
                  </a:schemeClr>
                </a:solidFill>
              </a:rPr>
              <a:t>Lens</a:t>
            </a:r>
          </a:p>
        </p:txBody>
      </p:sp>
      <p:sp>
        <p:nvSpPr>
          <p:cNvPr id="27" name="TextBox 26">
            <a:extLst>
              <a:ext uri="{FF2B5EF4-FFF2-40B4-BE49-F238E27FC236}">
                <a16:creationId xmlns:a16="http://schemas.microsoft.com/office/drawing/2014/main" id="{627372F9-8B4D-4BFF-BA03-D198322767C1}"/>
              </a:ext>
            </a:extLst>
          </p:cNvPr>
          <p:cNvSpPr txBox="1"/>
          <p:nvPr/>
        </p:nvSpPr>
        <p:spPr>
          <a:xfrm>
            <a:off x="2066680" y="2594607"/>
            <a:ext cx="1456279" cy="369332"/>
          </a:xfrm>
          <a:prstGeom prst="rect">
            <a:avLst/>
          </a:prstGeom>
          <a:noFill/>
        </p:spPr>
        <p:txBody>
          <a:bodyPr wrap="square" rtlCol="0">
            <a:spAutoFit/>
          </a:bodyPr>
          <a:lstStyle/>
          <a:p>
            <a:r>
              <a:rPr lang="en-US" b="1" dirty="0">
                <a:solidFill>
                  <a:srgbClr val="FF0000"/>
                </a:solidFill>
              </a:rPr>
              <a:t>Iris blades</a:t>
            </a:r>
          </a:p>
        </p:txBody>
      </p:sp>
      <p:sp>
        <p:nvSpPr>
          <p:cNvPr id="28" name="TextBox 27">
            <a:extLst>
              <a:ext uri="{FF2B5EF4-FFF2-40B4-BE49-F238E27FC236}">
                <a16:creationId xmlns:a16="http://schemas.microsoft.com/office/drawing/2014/main" id="{CF50A28D-8931-4467-8B59-A038060DD3A6}"/>
              </a:ext>
            </a:extLst>
          </p:cNvPr>
          <p:cNvSpPr txBox="1"/>
          <p:nvPr/>
        </p:nvSpPr>
        <p:spPr>
          <a:xfrm>
            <a:off x="2780634" y="2965036"/>
            <a:ext cx="740889" cy="369332"/>
          </a:xfrm>
          <a:prstGeom prst="rect">
            <a:avLst/>
          </a:prstGeom>
          <a:noFill/>
        </p:spPr>
        <p:txBody>
          <a:bodyPr wrap="square" rtlCol="0">
            <a:spAutoFit/>
          </a:bodyPr>
          <a:lstStyle/>
          <a:p>
            <a:r>
              <a:rPr lang="en-US" b="1" dirty="0">
                <a:solidFill>
                  <a:schemeClr val="accent1">
                    <a:lumMod val="75000"/>
                  </a:schemeClr>
                </a:solidFill>
              </a:rPr>
              <a:t>Lens</a:t>
            </a:r>
          </a:p>
        </p:txBody>
      </p:sp>
      <p:sp>
        <p:nvSpPr>
          <p:cNvPr id="33" name="Freeform: Shape 32">
            <a:extLst>
              <a:ext uri="{FF2B5EF4-FFF2-40B4-BE49-F238E27FC236}">
                <a16:creationId xmlns:a16="http://schemas.microsoft.com/office/drawing/2014/main" id="{EFBA4263-F567-4192-B323-BA0288276693}"/>
              </a:ext>
            </a:extLst>
          </p:cNvPr>
          <p:cNvSpPr/>
          <p:nvPr/>
        </p:nvSpPr>
        <p:spPr>
          <a:xfrm>
            <a:off x="2072210" y="2889433"/>
            <a:ext cx="981761" cy="152608"/>
          </a:xfrm>
          <a:custGeom>
            <a:avLst/>
            <a:gdLst>
              <a:gd name="connsiteX0" fmla="*/ 0 w 1432560"/>
              <a:gd name="connsiteY0" fmla="*/ 228462 h 257202"/>
              <a:gd name="connsiteX1" fmla="*/ 63500 w 1432560"/>
              <a:gd name="connsiteY1" fmla="*/ 253862 h 257202"/>
              <a:gd name="connsiteX2" fmla="*/ 111760 w 1432560"/>
              <a:gd name="connsiteY2" fmla="*/ 162422 h 257202"/>
              <a:gd name="connsiteX3" fmla="*/ 198120 w 1432560"/>
              <a:gd name="connsiteY3" fmla="*/ 164962 h 257202"/>
              <a:gd name="connsiteX4" fmla="*/ 294640 w 1432560"/>
              <a:gd name="connsiteY4" fmla="*/ 162422 h 257202"/>
              <a:gd name="connsiteX5" fmla="*/ 416560 w 1432560"/>
              <a:gd name="connsiteY5" fmla="*/ 129402 h 257202"/>
              <a:gd name="connsiteX6" fmla="*/ 520700 w 1432560"/>
              <a:gd name="connsiteY6" fmla="*/ 142102 h 257202"/>
              <a:gd name="connsiteX7" fmla="*/ 624840 w 1432560"/>
              <a:gd name="connsiteY7" fmla="*/ 98922 h 257202"/>
              <a:gd name="connsiteX8" fmla="*/ 675640 w 1432560"/>
              <a:gd name="connsiteY8" fmla="*/ 119242 h 257202"/>
              <a:gd name="connsiteX9" fmla="*/ 749300 w 1432560"/>
              <a:gd name="connsiteY9" fmla="*/ 76062 h 257202"/>
              <a:gd name="connsiteX10" fmla="*/ 873760 w 1432560"/>
              <a:gd name="connsiteY10" fmla="*/ 53202 h 257202"/>
              <a:gd name="connsiteX11" fmla="*/ 924560 w 1432560"/>
              <a:gd name="connsiteY11" fmla="*/ 55742 h 257202"/>
              <a:gd name="connsiteX12" fmla="*/ 1023620 w 1432560"/>
              <a:gd name="connsiteY12" fmla="*/ 40502 h 257202"/>
              <a:gd name="connsiteX13" fmla="*/ 1082040 w 1432560"/>
              <a:gd name="connsiteY13" fmla="*/ 60822 h 257202"/>
              <a:gd name="connsiteX14" fmla="*/ 1206500 w 1432560"/>
              <a:gd name="connsiteY14" fmla="*/ 7482 h 257202"/>
              <a:gd name="connsiteX15" fmla="*/ 1320800 w 1432560"/>
              <a:gd name="connsiteY15" fmla="*/ 7482 h 257202"/>
              <a:gd name="connsiteX16" fmla="*/ 1381760 w 1432560"/>
              <a:gd name="connsiteY16" fmla="*/ 73522 h 257202"/>
              <a:gd name="connsiteX17" fmla="*/ 1432560 w 1432560"/>
              <a:gd name="connsiteY17" fmla="*/ 17642 h 257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32560" h="257202">
                <a:moveTo>
                  <a:pt x="0" y="228462"/>
                </a:moveTo>
                <a:cubicBezTo>
                  <a:pt x="22436" y="246665"/>
                  <a:pt x="44873" y="264869"/>
                  <a:pt x="63500" y="253862"/>
                </a:cubicBezTo>
                <a:cubicBezTo>
                  <a:pt x="82127" y="242855"/>
                  <a:pt x="89323" y="177239"/>
                  <a:pt x="111760" y="162422"/>
                </a:cubicBezTo>
                <a:cubicBezTo>
                  <a:pt x="134197" y="147605"/>
                  <a:pt x="167640" y="164962"/>
                  <a:pt x="198120" y="164962"/>
                </a:cubicBezTo>
                <a:cubicBezTo>
                  <a:pt x="228600" y="164962"/>
                  <a:pt x="258233" y="168349"/>
                  <a:pt x="294640" y="162422"/>
                </a:cubicBezTo>
                <a:cubicBezTo>
                  <a:pt x="331047" y="156495"/>
                  <a:pt x="378883" y="132789"/>
                  <a:pt x="416560" y="129402"/>
                </a:cubicBezTo>
                <a:cubicBezTo>
                  <a:pt x="454237" y="126015"/>
                  <a:pt x="485987" y="147182"/>
                  <a:pt x="520700" y="142102"/>
                </a:cubicBezTo>
                <a:cubicBezTo>
                  <a:pt x="555413" y="137022"/>
                  <a:pt x="599017" y="102732"/>
                  <a:pt x="624840" y="98922"/>
                </a:cubicBezTo>
                <a:cubicBezTo>
                  <a:pt x="650663" y="95112"/>
                  <a:pt x="654897" y="123052"/>
                  <a:pt x="675640" y="119242"/>
                </a:cubicBezTo>
                <a:cubicBezTo>
                  <a:pt x="696383" y="115432"/>
                  <a:pt x="716280" y="87069"/>
                  <a:pt x="749300" y="76062"/>
                </a:cubicBezTo>
                <a:cubicBezTo>
                  <a:pt x="782320" y="65055"/>
                  <a:pt x="844550" y="56589"/>
                  <a:pt x="873760" y="53202"/>
                </a:cubicBezTo>
                <a:cubicBezTo>
                  <a:pt x="902970" y="49815"/>
                  <a:pt x="899583" y="57859"/>
                  <a:pt x="924560" y="55742"/>
                </a:cubicBezTo>
                <a:cubicBezTo>
                  <a:pt x="949537" y="53625"/>
                  <a:pt x="997373" y="39655"/>
                  <a:pt x="1023620" y="40502"/>
                </a:cubicBezTo>
                <a:cubicBezTo>
                  <a:pt x="1049867" y="41349"/>
                  <a:pt x="1051560" y="66325"/>
                  <a:pt x="1082040" y="60822"/>
                </a:cubicBezTo>
                <a:cubicBezTo>
                  <a:pt x="1112520" y="55319"/>
                  <a:pt x="1166707" y="16372"/>
                  <a:pt x="1206500" y="7482"/>
                </a:cubicBezTo>
                <a:cubicBezTo>
                  <a:pt x="1246293" y="-1408"/>
                  <a:pt x="1291590" y="-3525"/>
                  <a:pt x="1320800" y="7482"/>
                </a:cubicBezTo>
                <a:cubicBezTo>
                  <a:pt x="1350010" y="18489"/>
                  <a:pt x="1363133" y="71829"/>
                  <a:pt x="1381760" y="73522"/>
                </a:cubicBezTo>
                <a:cubicBezTo>
                  <a:pt x="1400387" y="75215"/>
                  <a:pt x="1416473" y="46428"/>
                  <a:pt x="1432560" y="17642"/>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1A550626-E20F-4AF2-AD52-FF23E26EF5E3}"/>
              </a:ext>
            </a:extLst>
          </p:cNvPr>
          <p:cNvSpPr txBox="1"/>
          <p:nvPr/>
        </p:nvSpPr>
        <p:spPr>
          <a:xfrm>
            <a:off x="421563" y="2271697"/>
            <a:ext cx="2948940" cy="400110"/>
          </a:xfrm>
          <a:prstGeom prst="rect">
            <a:avLst/>
          </a:prstGeom>
          <a:noFill/>
        </p:spPr>
        <p:txBody>
          <a:bodyPr wrap="square" rtlCol="0">
            <a:spAutoFit/>
          </a:bodyPr>
          <a:lstStyle/>
          <a:p>
            <a:r>
              <a:rPr lang="en-US" sz="2000" dirty="0"/>
              <a:t>Experiment</a:t>
            </a:r>
          </a:p>
        </p:txBody>
      </p:sp>
      <p:sp>
        <p:nvSpPr>
          <p:cNvPr id="35" name="TextBox 34">
            <a:extLst>
              <a:ext uri="{FF2B5EF4-FFF2-40B4-BE49-F238E27FC236}">
                <a16:creationId xmlns:a16="http://schemas.microsoft.com/office/drawing/2014/main" id="{4C8D71A6-8F05-44A2-A755-FC4E213DA106}"/>
              </a:ext>
            </a:extLst>
          </p:cNvPr>
          <p:cNvSpPr txBox="1"/>
          <p:nvPr/>
        </p:nvSpPr>
        <p:spPr>
          <a:xfrm>
            <a:off x="1952727" y="2269844"/>
            <a:ext cx="2948940" cy="400110"/>
          </a:xfrm>
          <a:prstGeom prst="rect">
            <a:avLst/>
          </a:prstGeom>
          <a:noFill/>
        </p:spPr>
        <p:txBody>
          <a:bodyPr wrap="square" rtlCol="0">
            <a:spAutoFit/>
          </a:bodyPr>
          <a:lstStyle/>
          <a:p>
            <a:r>
              <a:rPr lang="en-US" sz="2000" dirty="0"/>
              <a:t>Simulations</a:t>
            </a:r>
          </a:p>
        </p:txBody>
      </p:sp>
      <p:sp>
        <p:nvSpPr>
          <p:cNvPr id="4" name="Rectangle 3">
            <a:extLst>
              <a:ext uri="{FF2B5EF4-FFF2-40B4-BE49-F238E27FC236}">
                <a16:creationId xmlns:a16="http://schemas.microsoft.com/office/drawing/2014/main" id="{0B70B7E5-036D-4FF8-97DE-2616546A8634}"/>
              </a:ext>
            </a:extLst>
          </p:cNvPr>
          <p:cNvSpPr/>
          <p:nvPr/>
        </p:nvSpPr>
        <p:spPr>
          <a:xfrm>
            <a:off x="620819" y="2646938"/>
            <a:ext cx="1179452" cy="1941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B7C1CF88-507C-4C78-9195-F18D1C1CA107}"/>
              </a:ext>
            </a:extLst>
          </p:cNvPr>
          <p:cNvSpPr txBox="1"/>
          <p:nvPr/>
        </p:nvSpPr>
        <p:spPr>
          <a:xfrm>
            <a:off x="535085" y="2664882"/>
            <a:ext cx="1456279" cy="369332"/>
          </a:xfrm>
          <a:prstGeom prst="rect">
            <a:avLst/>
          </a:prstGeom>
          <a:noFill/>
        </p:spPr>
        <p:txBody>
          <a:bodyPr wrap="square" rtlCol="0">
            <a:spAutoFit/>
          </a:bodyPr>
          <a:lstStyle/>
          <a:p>
            <a:r>
              <a:rPr lang="en-US" b="1" dirty="0">
                <a:solidFill>
                  <a:srgbClr val="FF0000"/>
                </a:solidFill>
              </a:rPr>
              <a:t>Iris blades</a:t>
            </a:r>
          </a:p>
        </p:txBody>
      </p:sp>
      <p:sp>
        <p:nvSpPr>
          <p:cNvPr id="6" name="Rectangle 5">
            <a:extLst>
              <a:ext uri="{FF2B5EF4-FFF2-40B4-BE49-F238E27FC236}">
                <a16:creationId xmlns:a16="http://schemas.microsoft.com/office/drawing/2014/main" id="{45F92823-91CD-4F31-BCD6-6A40E81C6A18}"/>
              </a:ext>
            </a:extLst>
          </p:cNvPr>
          <p:cNvSpPr/>
          <p:nvPr/>
        </p:nvSpPr>
        <p:spPr>
          <a:xfrm>
            <a:off x="1779774" y="2760119"/>
            <a:ext cx="66849" cy="7978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descr="A screenshot of a cell phone&#10;&#10;Description automatically generated">
            <a:extLst>
              <a:ext uri="{FF2B5EF4-FFF2-40B4-BE49-F238E27FC236}">
                <a16:creationId xmlns:a16="http://schemas.microsoft.com/office/drawing/2014/main" id="{6DACDDC1-7BD5-4269-B3C1-AC432FAD46F9}"/>
              </a:ext>
            </a:extLst>
          </p:cNvPr>
          <p:cNvPicPr>
            <a:picLocks noChangeAspect="1"/>
          </p:cNvPicPr>
          <p:nvPr/>
        </p:nvPicPr>
        <p:blipFill>
          <a:blip r:embed="rId8"/>
          <a:stretch>
            <a:fillRect/>
          </a:stretch>
        </p:blipFill>
        <p:spPr>
          <a:xfrm>
            <a:off x="7884176" y="217907"/>
            <a:ext cx="4147347" cy="3445762"/>
          </a:xfrm>
          <a:prstGeom prst="rect">
            <a:avLst/>
          </a:prstGeom>
        </p:spPr>
      </p:pic>
      <p:sp>
        <p:nvSpPr>
          <p:cNvPr id="41" name="Content Placeholder 2">
            <a:extLst>
              <a:ext uri="{FF2B5EF4-FFF2-40B4-BE49-F238E27FC236}">
                <a16:creationId xmlns:a16="http://schemas.microsoft.com/office/drawing/2014/main" id="{4BC9D8ED-95CF-4814-9203-D420D70C1C9F}"/>
              </a:ext>
            </a:extLst>
          </p:cNvPr>
          <p:cNvSpPr>
            <a:spLocks noGrp="1"/>
          </p:cNvSpPr>
          <p:nvPr>
            <p:ph idx="1"/>
          </p:nvPr>
        </p:nvSpPr>
        <p:spPr>
          <a:xfrm>
            <a:off x="-62085" y="1087575"/>
            <a:ext cx="8384540" cy="5268775"/>
          </a:xfrm>
        </p:spPr>
        <p:txBody>
          <a:bodyPr>
            <a:normAutofit lnSpcReduction="10000"/>
          </a:bodyPr>
          <a:lstStyle/>
          <a:p>
            <a:r>
              <a:rPr lang="en-US" dirty="0">
                <a:solidFill>
                  <a:schemeClr val="accent6">
                    <a:lumMod val="75000"/>
                  </a:schemeClr>
                </a:solidFill>
              </a:rPr>
              <a:t>Significant flare(FIIF) in SHYC (non typical 1</a:t>
            </a:r>
            <a:r>
              <a:rPr lang="en-US" baseline="30000" dirty="0">
                <a:solidFill>
                  <a:schemeClr val="accent6">
                    <a:lumMod val="75000"/>
                  </a:schemeClr>
                </a:solidFill>
              </a:rPr>
              <a:t>st</a:t>
            </a:r>
            <a:r>
              <a:rPr lang="en-US" dirty="0">
                <a:solidFill>
                  <a:schemeClr val="accent6">
                    <a:lumMod val="75000"/>
                  </a:schemeClr>
                </a:solidFill>
              </a:rPr>
              <a:t> order)</a:t>
            </a:r>
            <a:endParaRPr lang="en-US" dirty="0"/>
          </a:p>
          <a:p>
            <a:r>
              <a:rPr lang="en-US" dirty="0"/>
              <a:t>We show evidence and quantify in simulation and experiment</a:t>
            </a:r>
          </a:p>
          <a:p>
            <a:endParaRPr lang="en-US" dirty="0"/>
          </a:p>
          <a:p>
            <a:endParaRPr lang="en-US" dirty="0"/>
          </a:p>
          <a:p>
            <a:endParaRPr lang="en-US" dirty="0"/>
          </a:p>
          <a:p>
            <a:endParaRPr lang="en-US" dirty="0"/>
          </a:p>
          <a:p>
            <a:r>
              <a:rPr lang="en-US" dirty="0"/>
              <a:t>We gave photometric analysis</a:t>
            </a:r>
          </a:p>
          <a:p>
            <a:pPr marL="0" indent="0">
              <a:buNone/>
            </a:pPr>
            <a:endParaRPr lang="en-US" dirty="0"/>
          </a:p>
          <a:p>
            <a:r>
              <a:rPr lang="en-US" dirty="0"/>
              <a:t>We apply two effective methods (for lens-flare removal) to FIIF</a:t>
            </a:r>
          </a:p>
          <a:p>
            <a:pPr lvl="1"/>
            <a:endParaRPr lang="en-US" dirty="0"/>
          </a:p>
          <a:p>
            <a:pPr marL="0" indent="0">
              <a:buNone/>
            </a:pPr>
            <a:endParaRPr lang="en-US" dirty="0"/>
          </a:p>
          <a:p>
            <a:pPr marL="0" indent="0">
              <a:buNone/>
            </a:pPr>
            <a:endParaRPr lang="en-US" sz="5400" i="1" dirty="0">
              <a:solidFill>
                <a:schemeClr val="tx2">
                  <a:lumMod val="60000"/>
                  <a:lumOff val="40000"/>
                </a:schemeClr>
              </a:solidFill>
            </a:endParaRPr>
          </a:p>
          <a:p>
            <a:pPr marL="0" indent="0">
              <a:buNone/>
            </a:pPr>
            <a:endParaRPr lang="en-US" sz="5400" i="1" dirty="0">
              <a:solidFill>
                <a:schemeClr val="tx2">
                  <a:lumMod val="60000"/>
                  <a:lumOff val="40000"/>
                </a:schemeClr>
              </a:solidFill>
            </a:endParaRPr>
          </a:p>
          <a:p>
            <a:pPr marL="0" indent="0">
              <a:buNone/>
            </a:pPr>
            <a:endParaRPr lang="en-US" sz="2000" i="1" dirty="0">
              <a:solidFill>
                <a:schemeClr val="tx2">
                  <a:lumMod val="60000"/>
                  <a:lumOff val="40000"/>
                </a:schemeClr>
              </a:solidFill>
            </a:endParaRPr>
          </a:p>
          <a:p>
            <a:pPr marL="0" indent="0">
              <a:buNone/>
            </a:pPr>
            <a:endParaRPr lang="en-US" sz="2000" i="1" dirty="0">
              <a:solidFill>
                <a:schemeClr val="tx2">
                  <a:lumMod val="60000"/>
                  <a:lumOff val="40000"/>
                </a:schemeClr>
              </a:solidFill>
            </a:endParaRPr>
          </a:p>
          <a:p>
            <a:pPr marL="0" indent="0">
              <a:buNone/>
            </a:pPr>
            <a:endParaRPr lang="en-US" sz="2000" i="1" dirty="0">
              <a:solidFill>
                <a:schemeClr val="tx2">
                  <a:lumMod val="60000"/>
                  <a:lumOff val="40000"/>
                </a:schemeClr>
              </a:solidFill>
            </a:endParaRPr>
          </a:p>
          <a:p>
            <a:pPr marL="0" indent="0">
              <a:buNone/>
            </a:pPr>
            <a:endParaRPr lang="en-US" sz="2000" i="1" dirty="0">
              <a:solidFill>
                <a:schemeClr val="tx2">
                  <a:lumMod val="60000"/>
                  <a:lumOff val="40000"/>
                </a:schemeClr>
              </a:solidFill>
            </a:endParaRPr>
          </a:p>
          <a:p>
            <a:pPr marL="0" indent="0">
              <a:buNone/>
            </a:pPr>
            <a:endParaRPr lang="en-US" sz="2000" i="1" dirty="0">
              <a:solidFill>
                <a:schemeClr val="tx2">
                  <a:lumMod val="60000"/>
                  <a:lumOff val="40000"/>
                </a:schemeClr>
              </a:solidFill>
            </a:endParaRPr>
          </a:p>
          <a:p>
            <a:pPr marL="0" indent="0">
              <a:buNone/>
            </a:pPr>
            <a:endParaRPr lang="he-IL" sz="2000" dirty="0"/>
          </a:p>
        </p:txBody>
      </p:sp>
    </p:spTree>
    <p:extLst>
      <p:ext uri="{BB962C8B-B14F-4D97-AF65-F5344CB8AC3E}">
        <p14:creationId xmlns:p14="http://schemas.microsoft.com/office/powerpoint/2010/main" val="38734106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D74D7D1-8F3B-4100-930E-AFC4ED1EFFCE}"/>
              </a:ext>
            </a:extLst>
          </p:cNvPr>
          <p:cNvSpPr>
            <a:spLocks noGrp="1"/>
          </p:cNvSpPr>
          <p:nvPr>
            <p:ph type="title"/>
          </p:nvPr>
        </p:nvSpPr>
        <p:spPr>
          <a:xfrm>
            <a:off x="838200" y="375947"/>
            <a:ext cx="10515600" cy="1325563"/>
          </a:xfrm>
        </p:spPr>
        <p:txBody>
          <a:bodyPr/>
          <a:lstStyle/>
          <a:p>
            <a:r>
              <a:rPr lang="en-US" dirty="0"/>
              <a:t>References</a:t>
            </a:r>
          </a:p>
        </p:txBody>
      </p:sp>
      <p:sp>
        <p:nvSpPr>
          <p:cNvPr id="3" name="Content Placeholder 2"/>
          <p:cNvSpPr>
            <a:spLocks noGrp="1"/>
          </p:cNvSpPr>
          <p:nvPr>
            <p:ph idx="1"/>
          </p:nvPr>
        </p:nvSpPr>
        <p:spPr>
          <a:xfrm>
            <a:off x="838199" y="1825625"/>
            <a:ext cx="10780395" cy="4351338"/>
          </a:xfrm>
        </p:spPr>
        <p:txBody>
          <a:bodyPr>
            <a:normAutofit/>
          </a:bodyPr>
          <a:lstStyle/>
          <a:p>
            <a:pPr marL="0" indent="0">
              <a:buNone/>
            </a:pPr>
            <a:r>
              <a:rPr lang="en-US" sz="2600" dirty="0" err="1"/>
              <a:t>Geelen</a:t>
            </a:r>
            <a:r>
              <a:rPr lang="en-US" sz="2600" dirty="0"/>
              <a:t>, Bert, </a:t>
            </a:r>
            <a:r>
              <a:rPr lang="en-US" sz="2600" dirty="0" err="1"/>
              <a:t>Nicolaas</a:t>
            </a:r>
            <a:r>
              <a:rPr lang="en-US" sz="2600" dirty="0"/>
              <a:t> Tack, and Andy </a:t>
            </a:r>
            <a:r>
              <a:rPr lang="en-US" sz="2600" dirty="0" err="1"/>
              <a:t>Lambrechts</a:t>
            </a:r>
            <a:r>
              <a:rPr lang="en-US" sz="2600" dirty="0"/>
              <a:t>. "</a:t>
            </a:r>
            <a:r>
              <a:rPr lang="en-US" sz="2600" b="1" dirty="0"/>
              <a:t>A compact snapshot multispectral imager with a monolithically integrated per-pixel filter mosaic</a:t>
            </a:r>
            <a:r>
              <a:rPr lang="en-US" sz="2000" dirty="0"/>
              <a:t>." </a:t>
            </a:r>
            <a:r>
              <a:rPr lang="en-US" sz="2000" i="1" dirty="0"/>
              <a:t>Advanced Fabrication Technologies for Micro/Nano Optics and Photonics VII</a:t>
            </a:r>
            <a:r>
              <a:rPr lang="en-US" sz="2000" dirty="0"/>
              <a:t>. Vol. 8974. International Society for Optics and Photonics, 2014. </a:t>
            </a:r>
          </a:p>
          <a:p>
            <a:pPr marL="0" indent="0">
              <a:buNone/>
            </a:pPr>
            <a:r>
              <a:rPr lang="en-US" sz="2600" dirty="0" err="1"/>
              <a:t>Lapray</a:t>
            </a:r>
            <a:r>
              <a:rPr lang="en-US" sz="2600" dirty="0"/>
              <a:t>, Pierre-Jean, et al. "</a:t>
            </a:r>
            <a:r>
              <a:rPr lang="en-US" sz="2600" b="1" dirty="0"/>
              <a:t>Multispectral filter arrays: Recent advances and practical implementation</a:t>
            </a:r>
            <a:r>
              <a:rPr lang="en-US" sz="2600" dirty="0"/>
              <a:t>." </a:t>
            </a:r>
            <a:r>
              <a:rPr lang="en-US" sz="2000" i="1" dirty="0"/>
              <a:t>Sensors</a:t>
            </a:r>
            <a:r>
              <a:rPr lang="en-US" sz="2000" dirty="0"/>
              <a:t> 14.11 (2014): 21626-21659.</a:t>
            </a:r>
            <a:r>
              <a:rPr lang="en-US" sz="2600" dirty="0"/>
              <a:t> </a:t>
            </a:r>
          </a:p>
          <a:p>
            <a:pPr marL="0" indent="0">
              <a:buNone/>
            </a:pPr>
            <a:r>
              <a:rPr lang="en-US" sz="2600" dirty="0"/>
              <a:t>Miao, </a:t>
            </a:r>
            <a:r>
              <a:rPr lang="en-US" sz="2600" dirty="0" err="1"/>
              <a:t>Lidan</a:t>
            </a:r>
            <a:r>
              <a:rPr lang="en-US" sz="2600" dirty="0"/>
              <a:t>, and </a:t>
            </a:r>
            <a:r>
              <a:rPr lang="en-US" sz="2600" dirty="0" err="1"/>
              <a:t>Hairong</a:t>
            </a:r>
            <a:r>
              <a:rPr lang="en-US" sz="2600" dirty="0"/>
              <a:t> Qi. "</a:t>
            </a:r>
            <a:r>
              <a:rPr lang="en-US" sz="2600" b="1" dirty="0"/>
              <a:t>The design and evaluation of a generic method for generating mosaicked multispectral filter arrays</a:t>
            </a:r>
            <a:r>
              <a:rPr lang="en-US" sz="2600" dirty="0"/>
              <a:t>."</a:t>
            </a:r>
            <a:r>
              <a:rPr lang="en-US" sz="2000" dirty="0"/>
              <a:t> </a:t>
            </a:r>
            <a:r>
              <a:rPr lang="en-US" sz="2000" i="1" dirty="0"/>
              <a:t>IEEE Transactions on Image Processing</a:t>
            </a:r>
            <a:r>
              <a:rPr lang="en-US" sz="2000" dirty="0"/>
              <a:t> 15.9 (2006): 2780-2791.</a:t>
            </a:r>
          </a:p>
          <a:p>
            <a:pPr marL="0" indent="0">
              <a:lnSpc>
                <a:spcPct val="100000"/>
              </a:lnSpc>
              <a:buNone/>
            </a:pPr>
            <a:r>
              <a:rPr lang="en-US" sz="2600" dirty="0"/>
              <a:t>Jenkins, Rhiannon Katarina. ”</a:t>
            </a:r>
            <a:r>
              <a:rPr lang="en-US" sz="2600" b="1" i="1" dirty="0"/>
              <a:t>THE EFFECT OF ADDING ASPHERIC SURFACES TO A FIXED FOCAL LENGTH LENS SYSTEM”</a:t>
            </a:r>
            <a:r>
              <a:rPr lang="en-US" sz="2600" dirty="0"/>
              <a:t>. </a:t>
            </a:r>
            <a:r>
              <a:rPr lang="en-US" sz="2000" dirty="0"/>
              <a:t>Diss. UNIVERSITY OF ARIZONA, 2016.</a:t>
            </a:r>
          </a:p>
          <a:p>
            <a:pPr marL="0" indent="0">
              <a:lnSpc>
                <a:spcPct val="100000"/>
              </a:lnSpc>
              <a:buNone/>
            </a:pPr>
            <a:endParaRPr lang="en-US" sz="1800" dirty="0"/>
          </a:p>
          <a:p>
            <a:pPr marL="0" indent="0">
              <a:buNone/>
            </a:pPr>
            <a:endParaRPr lang="en-US" sz="2000" dirty="0"/>
          </a:p>
          <a:p>
            <a:endParaRPr lang="he-IL" sz="2400" dirty="0"/>
          </a:p>
        </p:txBody>
      </p:sp>
      <p:sp>
        <p:nvSpPr>
          <p:cNvPr id="2" name="Slide Number Placeholder 1">
            <a:extLst>
              <a:ext uri="{FF2B5EF4-FFF2-40B4-BE49-F238E27FC236}">
                <a16:creationId xmlns:a16="http://schemas.microsoft.com/office/drawing/2014/main" id="{EB7B46A8-42AE-42FF-A357-72A347E3FAA7}"/>
              </a:ext>
            </a:extLst>
          </p:cNvPr>
          <p:cNvSpPr>
            <a:spLocks noGrp="1"/>
          </p:cNvSpPr>
          <p:nvPr>
            <p:ph type="sldNum" sz="quarter" idx="12"/>
          </p:nvPr>
        </p:nvSpPr>
        <p:spPr/>
        <p:txBody>
          <a:bodyPr/>
          <a:lstStyle/>
          <a:p>
            <a:fld id="{D57F1E4F-1CFF-5643-939E-02111984F565}" type="slidenum">
              <a:rPr lang="en-US" smtClean="0"/>
              <a:t>47</a:t>
            </a:fld>
            <a:endParaRPr lang="en-US" dirty="0"/>
          </a:p>
        </p:txBody>
      </p:sp>
    </p:spTree>
    <p:extLst>
      <p:ext uri="{BB962C8B-B14F-4D97-AF65-F5344CB8AC3E}">
        <p14:creationId xmlns:p14="http://schemas.microsoft.com/office/powerpoint/2010/main" val="3170724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92A909-BB03-4F29-B93B-ECF350CAD787}"/>
              </a:ext>
            </a:extLst>
          </p:cNvPr>
          <p:cNvSpPr>
            <a:spLocks noGrp="1"/>
          </p:cNvSpPr>
          <p:nvPr>
            <p:ph idx="1"/>
          </p:nvPr>
        </p:nvSpPr>
        <p:spPr/>
        <p:txBody>
          <a:bodyPr>
            <a:normAutofit/>
          </a:bodyPr>
          <a:lstStyle/>
          <a:p>
            <a:pPr marL="0" indent="0">
              <a:buNone/>
            </a:pPr>
            <a:r>
              <a:rPr lang="en-US" dirty="0"/>
              <a:t>Brouwer, Oscar R., et al. "</a:t>
            </a:r>
            <a:r>
              <a:rPr lang="en-US" b="1" dirty="0"/>
              <a:t>Image navigation as a means to expand the boundaries of fluorescence-guided surgery</a:t>
            </a:r>
            <a:r>
              <a:rPr lang="en-US" dirty="0"/>
              <a:t>." </a:t>
            </a:r>
            <a:r>
              <a:rPr lang="en-US" i="1" dirty="0"/>
              <a:t>Physics in Medicine &amp; Biology</a:t>
            </a:r>
            <a:r>
              <a:rPr lang="en-US" dirty="0"/>
              <a:t> 57.10 (2012): 3123.</a:t>
            </a:r>
          </a:p>
          <a:p>
            <a:pPr marL="0" indent="0">
              <a:buNone/>
            </a:pPr>
            <a:endParaRPr lang="en-US" dirty="0"/>
          </a:p>
          <a:p>
            <a:endParaRPr lang="en-US" dirty="0"/>
          </a:p>
          <a:p>
            <a:endParaRPr lang="en-US" dirty="0"/>
          </a:p>
        </p:txBody>
      </p:sp>
      <p:sp>
        <p:nvSpPr>
          <p:cNvPr id="6" name="Title 1">
            <a:extLst>
              <a:ext uri="{FF2B5EF4-FFF2-40B4-BE49-F238E27FC236}">
                <a16:creationId xmlns:a16="http://schemas.microsoft.com/office/drawing/2014/main" id="{3EF1557B-3BCB-4E63-913F-294E63A59D03}"/>
              </a:ext>
            </a:extLst>
          </p:cNvPr>
          <p:cNvSpPr>
            <a:spLocks noGrp="1"/>
          </p:cNvSpPr>
          <p:nvPr>
            <p:ph type="title"/>
          </p:nvPr>
        </p:nvSpPr>
        <p:spPr>
          <a:xfrm>
            <a:off x="838200" y="375947"/>
            <a:ext cx="10515600" cy="1325563"/>
          </a:xfrm>
        </p:spPr>
        <p:txBody>
          <a:bodyPr/>
          <a:lstStyle/>
          <a:p>
            <a:r>
              <a:rPr lang="en-US" dirty="0"/>
              <a:t>References</a:t>
            </a:r>
          </a:p>
        </p:txBody>
      </p:sp>
      <p:sp>
        <p:nvSpPr>
          <p:cNvPr id="2" name="Slide Number Placeholder 1">
            <a:extLst>
              <a:ext uri="{FF2B5EF4-FFF2-40B4-BE49-F238E27FC236}">
                <a16:creationId xmlns:a16="http://schemas.microsoft.com/office/drawing/2014/main" id="{F1A9D68E-0368-4446-A092-5929B70E7376}"/>
              </a:ext>
            </a:extLst>
          </p:cNvPr>
          <p:cNvSpPr>
            <a:spLocks noGrp="1"/>
          </p:cNvSpPr>
          <p:nvPr>
            <p:ph type="sldNum" sz="quarter" idx="12"/>
          </p:nvPr>
        </p:nvSpPr>
        <p:spPr/>
        <p:txBody>
          <a:bodyPr/>
          <a:lstStyle/>
          <a:p>
            <a:fld id="{D57F1E4F-1CFF-5643-939E-02111984F565}" type="slidenum">
              <a:rPr lang="en-US" smtClean="0"/>
              <a:t>48</a:t>
            </a:fld>
            <a:endParaRPr lang="en-US" dirty="0"/>
          </a:p>
        </p:txBody>
      </p:sp>
    </p:spTree>
    <p:extLst>
      <p:ext uri="{BB962C8B-B14F-4D97-AF65-F5344CB8AC3E}">
        <p14:creationId xmlns:p14="http://schemas.microsoft.com/office/powerpoint/2010/main" val="16464580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Arrow Connector 13">
            <a:extLst>
              <a:ext uri="{FF2B5EF4-FFF2-40B4-BE49-F238E27FC236}">
                <a16:creationId xmlns:a16="http://schemas.microsoft.com/office/drawing/2014/main" id="{6E62CD23-5DDD-46C6-B612-424DA3F5D619}"/>
              </a:ext>
            </a:extLst>
          </p:cNvPr>
          <p:cNvCxnSpPr>
            <a:cxnSpLocks/>
          </p:cNvCxnSpPr>
          <p:nvPr/>
        </p:nvCxnSpPr>
        <p:spPr>
          <a:xfrm>
            <a:off x="1476631" y="3383106"/>
            <a:ext cx="9730958" cy="14941"/>
          </a:xfrm>
          <a:prstGeom prst="straightConnector1">
            <a:avLst/>
          </a:prstGeom>
          <a:ln w="38100">
            <a:solidFill>
              <a:schemeClr val="bg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2" name="TextBox 17">
            <a:extLst>
              <a:ext uri="{FF2B5EF4-FFF2-40B4-BE49-F238E27FC236}">
                <a16:creationId xmlns:a16="http://schemas.microsoft.com/office/drawing/2014/main" id="{D399C089-9C1C-4597-999F-4A8D90B8332C}"/>
              </a:ext>
            </a:extLst>
          </p:cNvPr>
          <p:cNvSpPr txBox="1">
            <a:spLocks noChangeArrowheads="1"/>
          </p:cNvSpPr>
          <p:nvPr/>
        </p:nvSpPr>
        <p:spPr bwMode="auto">
          <a:xfrm>
            <a:off x="1065233" y="3571055"/>
            <a:ext cx="3077487"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bIns="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200" dirty="0">
                <a:solidFill>
                  <a:prstClr val="black"/>
                </a:solidFill>
                <a:latin typeface="Calibri" charset="0"/>
                <a:cs typeface="Calibri" charset="0"/>
              </a:rPr>
              <a:t>Wavelength resolution</a:t>
            </a:r>
          </a:p>
        </p:txBody>
      </p:sp>
      <p:sp>
        <p:nvSpPr>
          <p:cNvPr id="113" name="TextBox 17">
            <a:extLst>
              <a:ext uri="{FF2B5EF4-FFF2-40B4-BE49-F238E27FC236}">
                <a16:creationId xmlns:a16="http://schemas.microsoft.com/office/drawing/2014/main" id="{95205388-4DBD-4A16-962A-50AFFAF88BAF}"/>
              </a:ext>
            </a:extLst>
          </p:cNvPr>
          <p:cNvSpPr txBox="1">
            <a:spLocks noChangeArrowheads="1"/>
          </p:cNvSpPr>
          <p:nvPr/>
        </p:nvSpPr>
        <p:spPr bwMode="auto">
          <a:xfrm>
            <a:off x="9242500" y="3537588"/>
            <a:ext cx="3059727"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bIns="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200" dirty="0">
                <a:solidFill>
                  <a:prstClr val="black"/>
                </a:solidFill>
                <a:latin typeface="Calibri" charset="0"/>
                <a:cs typeface="Calibri" charset="0"/>
              </a:rPr>
              <a:t>Spatial resolution</a:t>
            </a:r>
          </a:p>
        </p:txBody>
      </p:sp>
      <p:sp>
        <p:nvSpPr>
          <p:cNvPr id="115" name="Oval 114">
            <a:extLst>
              <a:ext uri="{FF2B5EF4-FFF2-40B4-BE49-F238E27FC236}">
                <a16:creationId xmlns:a16="http://schemas.microsoft.com/office/drawing/2014/main" id="{B47BE3D9-1024-4189-9BC9-ED4311945945}"/>
              </a:ext>
            </a:extLst>
          </p:cNvPr>
          <p:cNvSpPr>
            <a:spLocks noChangeAspect="1"/>
          </p:cNvSpPr>
          <p:nvPr/>
        </p:nvSpPr>
        <p:spPr bwMode="auto">
          <a:xfrm>
            <a:off x="9218670" y="3296581"/>
            <a:ext cx="179388" cy="180975"/>
          </a:xfrm>
          <a:prstGeom prst="ellipse">
            <a:avLst/>
          </a:prstGeom>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solidFill>
                <a:prstClr val="white"/>
              </a:solidFill>
              <a:latin typeface="Calibri"/>
              <a:cs typeface="Calibri"/>
            </a:endParaRPr>
          </a:p>
        </p:txBody>
      </p:sp>
      <p:sp>
        <p:nvSpPr>
          <p:cNvPr id="128" name="Rounded Rectangle 32">
            <a:extLst>
              <a:ext uri="{FF2B5EF4-FFF2-40B4-BE49-F238E27FC236}">
                <a16:creationId xmlns:a16="http://schemas.microsoft.com/office/drawing/2014/main" id="{A774C409-A5A4-4766-A707-C0C97CEFADEC}"/>
              </a:ext>
            </a:extLst>
          </p:cNvPr>
          <p:cNvSpPr/>
          <p:nvPr/>
        </p:nvSpPr>
        <p:spPr bwMode="auto">
          <a:xfrm>
            <a:off x="2784795" y="1269749"/>
            <a:ext cx="1676400" cy="468313"/>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tIns="0" bIns="0" anchor="ctr" anchorCtr="1"/>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r>
              <a:rPr lang="en-US" sz="2400" dirty="0" err="1">
                <a:solidFill>
                  <a:srgbClr val="000000"/>
                </a:solidFill>
                <a:latin typeface="Calibri"/>
                <a:cs typeface="Calibri"/>
              </a:rPr>
              <a:t>Linescan</a:t>
            </a:r>
            <a:endParaRPr lang="en-US" sz="2400" dirty="0">
              <a:solidFill>
                <a:srgbClr val="000000"/>
              </a:solidFill>
              <a:latin typeface="Calibri"/>
              <a:cs typeface="Calibri"/>
            </a:endParaRPr>
          </a:p>
        </p:txBody>
      </p:sp>
      <p:sp>
        <p:nvSpPr>
          <p:cNvPr id="129" name="Rounded Rectangle 19">
            <a:extLst>
              <a:ext uri="{FF2B5EF4-FFF2-40B4-BE49-F238E27FC236}">
                <a16:creationId xmlns:a16="http://schemas.microsoft.com/office/drawing/2014/main" id="{0B8BF466-ED21-41B3-82CD-EBFB8BA518C2}"/>
              </a:ext>
            </a:extLst>
          </p:cNvPr>
          <p:cNvSpPr/>
          <p:nvPr/>
        </p:nvSpPr>
        <p:spPr bwMode="auto">
          <a:xfrm>
            <a:off x="8470164" y="1274040"/>
            <a:ext cx="1676401" cy="468312"/>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tIns="0" bIns="0" anchor="ctr" anchorCtr="1"/>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r>
              <a:rPr lang="en-US" sz="2400" dirty="0">
                <a:solidFill>
                  <a:srgbClr val="000000"/>
                </a:solidFill>
                <a:latin typeface="Calibri"/>
                <a:cs typeface="Calibri"/>
              </a:rPr>
              <a:t>RGB</a:t>
            </a:r>
          </a:p>
        </p:txBody>
      </p:sp>
      <p:sp>
        <p:nvSpPr>
          <p:cNvPr id="45" name="Oval 44">
            <a:extLst>
              <a:ext uri="{FF2B5EF4-FFF2-40B4-BE49-F238E27FC236}">
                <a16:creationId xmlns:a16="http://schemas.microsoft.com/office/drawing/2014/main" id="{BB96ECEB-450C-4A3D-89EA-CFC74F9F0613}"/>
              </a:ext>
            </a:extLst>
          </p:cNvPr>
          <p:cNvSpPr>
            <a:spLocks noChangeAspect="1"/>
          </p:cNvSpPr>
          <p:nvPr/>
        </p:nvSpPr>
        <p:spPr bwMode="auto">
          <a:xfrm>
            <a:off x="3438338" y="3307559"/>
            <a:ext cx="179388" cy="180975"/>
          </a:xfrm>
          <a:prstGeom prst="ellipse">
            <a:avLst/>
          </a:prstGeom>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solidFill>
                <a:prstClr val="white"/>
              </a:solidFill>
              <a:latin typeface="Calibri"/>
              <a:cs typeface="Calibri"/>
            </a:endParaRPr>
          </a:p>
        </p:txBody>
      </p:sp>
      <p:sp>
        <p:nvSpPr>
          <p:cNvPr id="89" name="Rectangle 88">
            <a:extLst>
              <a:ext uri="{FF2B5EF4-FFF2-40B4-BE49-F238E27FC236}">
                <a16:creationId xmlns:a16="http://schemas.microsoft.com/office/drawing/2014/main" id="{F8001F1E-BF7A-4D3F-A7B0-EC7CE80C4835}"/>
              </a:ext>
            </a:extLst>
          </p:cNvPr>
          <p:cNvSpPr/>
          <p:nvPr/>
        </p:nvSpPr>
        <p:spPr>
          <a:xfrm>
            <a:off x="9278490" y="2582312"/>
            <a:ext cx="193040" cy="187593"/>
          </a:xfrm>
          <a:prstGeom prst="rect">
            <a:avLst/>
          </a:prstGeom>
          <a:solidFill>
            <a:srgbClr val="00FA71"/>
          </a:solidFill>
          <a:ln>
            <a:solidFill>
              <a:srgbClr val="00FA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1" name="Rectangle 90">
            <a:extLst>
              <a:ext uri="{FF2B5EF4-FFF2-40B4-BE49-F238E27FC236}">
                <a16:creationId xmlns:a16="http://schemas.microsoft.com/office/drawing/2014/main" id="{4E332A4B-BB41-4C50-9C0D-AE21FA5B0E13}"/>
              </a:ext>
            </a:extLst>
          </p:cNvPr>
          <p:cNvSpPr/>
          <p:nvPr/>
        </p:nvSpPr>
        <p:spPr>
          <a:xfrm>
            <a:off x="9278490" y="2363217"/>
            <a:ext cx="193040" cy="18759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2" name="Rectangle 91">
            <a:extLst>
              <a:ext uri="{FF2B5EF4-FFF2-40B4-BE49-F238E27FC236}">
                <a16:creationId xmlns:a16="http://schemas.microsoft.com/office/drawing/2014/main" id="{9561E024-1A73-4CAE-9213-4081EC38B8C1}"/>
              </a:ext>
            </a:extLst>
          </p:cNvPr>
          <p:cNvSpPr/>
          <p:nvPr/>
        </p:nvSpPr>
        <p:spPr>
          <a:xfrm>
            <a:off x="9497155" y="2582312"/>
            <a:ext cx="193040" cy="187593"/>
          </a:xfrm>
          <a:prstGeom prst="rect">
            <a:avLst/>
          </a:prstGeom>
          <a:solidFill>
            <a:srgbClr val="4674C6"/>
          </a:solidFill>
          <a:ln>
            <a:solidFill>
              <a:srgbClr val="4674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6" name="Rectangle 95">
            <a:extLst>
              <a:ext uri="{FF2B5EF4-FFF2-40B4-BE49-F238E27FC236}">
                <a16:creationId xmlns:a16="http://schemas.microsoft.com/office/drawing/2014/main" id="{82DC7CE6-FBCA-4642-98EF-CBA5A163A3D8}"/>
              </a:ext>
            </a:extLst>
          </p:cNvPr>
          <p:cNvSpPr/>
          <p:nvPr/>
        </p:nvSpPr>
        <p:spPr>
          <a:xfrm>
            <a:off x="9497155" y="2363217"/>
            <a:ext cx="193040" cy="187593"/>
          </a:xfrm>
          <a:prstGeom prst="rect">
            <a:avLst/>
          </a:prstGeom>
          <a:solidFill>
            <a:srgbClr val="00FA71"/>
          </a:solidFill>
          <a:ln>
            <a:solidFill>
              <a:srgbClr val="00FA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7" name="Rectangle 96">
            <a:extLst>
              <a:ext uri="{FF2B5EF4-FFF2-40B4-BE49-F238E27FC236}">
                <a16:creationId xmlns:a16="http://schemas.microsoft.com/office/drawing/2014/main" id="{D5E28208-AFA7-4910-B824-048259FE8FCF}"/>
              </a:ext>
            </a:extLst>
          </p:cNvPr>
          <p:cNvSpPr/>
          <p:nvPr/>
        </p:nvSpPr>
        <p:spPr>
          <a:xfrm>
            <a:off x="9275442" y="2147804"/>
            <a:ext cx="193040" cy="187593"/>
          </a:xfrm>
          <a:prstGeom prst="rect">
            <a:avLst/>
          </a:prstGeom>
          <a:solidFill>
            <a:srgbClr val="00FA71"/>
          </a:solidFill>
          <a:ln>
            <a:solidFill>
              <a:srgbClr val="00FA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8" name="Rectangle 97">
            <a:extLst>
              <a:ext uri="{FF2B5EF4-FFF2-40B4-BE49-F238E27FC236}">
                <a16:creationId xmlns:a16="http://schemas.microsoft.com/office/drawing/2014/main" id="{01BB846E-B37E-42A4-89AD-89EA12063874}"/>
              </a:ext>
            </a:extLst>
          </p:cNvPr>
          <p:cNvSpPr/>
          <p:nvPr/>
        </p:nvSpPr>
        <p:spPr>
          <a:xfrm>
            <a:off x="9275442" y="1928709"/>
            <a:ext cx="193040" cy="18759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9" name="Rectangle 98">
            <a:extLst>
              <a:ext uri="{FF2B5EF4-FFF2-40B4-BE49-F238E27FC236}">
                <a16:creationId xmlns:a16="http://schemas.microsoft.com/office/drawing/2014/main" id="{736366E0-2D4F-422C-A838-2CFF9C2871D4}"/>
              </a:ext>
            </a:extLst>
          </p:cNvPr>
          <p:cNvSpPr/>
          <p:nvPr/>
        </p:nvSpPr>
        <p:spPr>
          <a:xfrm>
            <a:off x="9494107" y="2147804"/>
            <a:ext cx="193040" cy="187593"/>
          </a:xfrm>
          <a:prstGeom prst="rect">
            <a:avLst/>
          </a:prstGeom>
          <a:solidFill>
            <a:srgbClr val="4674C6"/>
          </a:solidFill>
          <a:ln>
            <a:solidFill>
              <a:srgbClr val="4674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0" name="Rectangle 99">
            <a:extLst>
              <a:ext uri="{FF2B5EF4-FFF2-40B4-BE49-F238E27FC236}">
                <a16:creationId xmlns:a16="http://schemas.microsoft.com/office/drawing/2014/main" id="{9BAD370C-E83F-4F15-8B92-8A0572C4A9AC}"/>
              </a:ext>
            </a:extLst>
          </p:cNvPr>
          <p:cNvSpPr/>
          <p:nvPr/>
        </p:nvSpPr>
        <p:spPr>
          <a:xfrm>
            <a:off x="9494107" y="1928709"/>
            <a:ext cx="193040" cy="187593"/>
          </a:xfrm>
          <a:prstGeom prst="rect">
            <a:avLst/>
          </a:prstGeom>
          <a:solidFill>
            <a:srgbClr val="00FA71"/>
          </a:solidFill>
          <a:ln>
            <a:solidFill>
              <a:srgbClr val="00FA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1" name="Rectangle 100">
            <a:extLst>
              <a:ext uri="{FF2B5EF4-FFF2-40B4-BE49-F238E27FC236}">
                <a16:creationId xmlns:a16="http://schemas.microsoft.com/office/drawing/2014/main" id="{31D04361-F546-4D29-8662-28639BE7C01A}"/>
              </a:ext>
            </a:extLst>
          </p:cNvPr>
          <p:cNvSpPr/>
          <p:nvPr/>
        </p:nvSpPr>
        <p:spPr>
          <a:xfrm>
            <a:off x="8830795" y="2583869"/>
            <a:ext cx="193040" cy="187593"/>
          </a:xfrm>
          <a:prstGeom prst="rect">
            <a:avLst/>
          </a:prstGeom>
          <a:solidFill>
            <a:srgbClr val="00FA71"/>
          </a:solidFill>
          <a:ln>
            <a:solidFill>
              <a:srgbClr val="00FA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2" name="Rectangle 101">
            <a:extLst>
              <a:ext uri="{FF2B5EF4-FFF2-40B4-BE49-F238E27FC236}">
                <a16:creationId xmlns:a16="http://schemas.microsoft.com/office/drawing/2014/main" id="{5B7D1EF3-23EE-41B0-8410-1F63E31A370F}"/>
              </a:ext>
            </a:extLst>
          </p:cNvPr>
          <p:cNvSpPr/>
          <p:nvPr/>
        </p:nvSpPr>
        <p:spPr>
          <a:xfrm>
            <a:off x="8830795" y="2364774"/>
            <a:ext cx="193040" cy="18759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3" name="Rectangle 102">
            <a:extLst>
              <a:ext uri="{FF2B5EF4-FFF2-40B4-BE49-F238E27FC236}">
                <a16:creationId xmlns:a16="http://schemas.microsoft.com/office/drawing/2014/main" id="{A5F7F529-74A8-49F2-9A99-1E6201247CCA}"/>
              </a:ext>
            </a:extLst>
          </p:cNvPr>
          <p:cNvSpPr/>
          <p:nvPr/>
        </p:nvSpPr>
        <p:spPr>
          <a:xfrm>
            <a:off x="9049460" y="2583869"/>
            <a:ext cx="193040" cy="187593"/>
          </a:xfrm>
          <a:prstGeom prst="rect">
            <a:avLst/>
          </a:prstGeom>
          <a:solidFill>
            <a:srgbClr val="4674C6"/>
          </a:solidFill>
          <a:ln>
            <a:solidFill>
              <a:srgbClr val="4674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4" name="Rectangle 103">
            <a:extLst>
              <a:ext uri="{FF2B5EF4-FFF2-40B4-BE49-F238E27FC236}">
                <a16:creationId xmlns:a16="http://schemas.microsoft.com/office/drawing/2014/main" id="{6BCC86B9-C353-42F2-BCE4-66AB887959A3}"/>
              </a:ext>
            </a:extLst>
          </p:cNvPr>
          <p:cNvSpPr/>
          <p:nvPr/>
        </p:nvSpPr>
        <p:spPr>
          <a:xfrm>
            <a:off x="9049460" y="2364774"/>
            <a:ext cx="193040" cy="187593"/>
          </a:xfrm>
          <a:prstGeom prst="rect">
            <a:avLst/>
          </a:prstGeom>
          <a:solidFill>
            <a:srgbClr val="00FA71"/>
          </a:solidFill>
          <a:ln>
            <a:solidFill>
              <a:srgbClr val="00FA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5" name="Rectangle 104">
            <a:extLst>
              <a:ext uri="{FF2B5EF4-FFF2-40B4-BE49-F238E27FC236}">
                <a16:creationId xmlns:a16="http://schemas.microsoft.com/office/drawing/2014/main" id="{38B8B96C-5DB8-44FC-90A6-AA3419BFE12D}"/>
              </a:ext>
            </a:extLst>
          </p:cNvPr>
          <p:cNvSpPr/>
          <p:nvPr/>
        </p:nvSpPr>
        <p:spPr>
          <a:xfrm>
            <a:off x="8830795" y="2149882"/>
            <a:ext cx="193040" cy="187593"/>
          </a:xfrm>
          <a:prstGeom prst="rect">
            <a:avLst/>
          </a:prstGeom>
          <a:solidFill>
            <a:srgbClr val="00FA71"/>
          </a:solidFill>
          <a:ln>
            <a:solidFill>
              <a:srgbClr val="00FA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6" name="Rectangle 105">
            <a:extLst>
              <a:ext uri="{FF2B5EF4-FFF2-40B4-BE49-F238E27FC236}">
                <a16:creationId xmlns:a16="http://schemas.microsoft.com/office/drawing/2014/main" id="{BA297DD1-FA8F-4F82-8D38-D0034F01B8C4}"/>
              </a:ext>
            </a:extLst>
          </p:cNvPr>
          <p:cNvSpPr/>
          <p:nvPr/>
        </p:nvSpPr>
        <p:spPr>
          <a:xfrm>
            <a:off x="8830795" y="1930787"/>
            <a:ext cx="193040" cy="18759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7" name="Rectangle 106">
            <a:extLst>
              <a:ext uri="{FF2B5EF4-FFF2-40B4-BE49-F238E27FC236}">
                <a16:creationId xmlns:a16="http://schemas.microsoft.com/office/drawing/2014/main" id="{80543972-533E-4EDC-952E-4D1A66AC51A6}"/>
              </a:ext>
            </a:extLst>
          </p:cNvPr>
          <p:cNvSpPr/>
          <p:nvPr/>
        </p:nvSpPr>
        <p:spPr>
          <a:xfrm>
            <a:off x="9049460" y="2149882"/>
            <a:ext cx="193040" cy="187593"/>
          </a:xfrm>
          <a:prstGeom prst="rect">
            <a:avLst/>
          </a:prstGeom>
          <a:solidFill>
            <a:srgbClr val="4674C6"/>
          </a:solidFill>
          <a:ln>
            <a:solidFill>
              <a:srgbClr val="4674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8" name="Rectangle 107">
            <a:extLst>
              <a:ext uri="{FF2B5EF4-FFF2-40B4-BE49-F238E27FC236}">
                <a16:creationId xmlns:a16="http://schemas.microsoft.com/office/drawing/2014/main" id="{14258D07-21D4-4B45-87BC-7333A654EE22}"/>
              </a:ext>
            </a:extLst>
          </p:cNvPr>
          <p:cNvSpPr/>
          <p:nvPr/>
        </p:nvSpPr>
        <p:spPr>
          <a:xfrm>
            <a:off x="9049460" y="1930787"/>
            <a:ext cx="193040" cy="187593"/>
          </a:xfrm>
          <a:prstGeom prst="rect">
            <a:avLst/>
          </a:prstGeom>
          <a:solidFill>
            <a:srgbClr val="00FA71"/>
          </a:solidFill>
          <a:ln>
            <a:solidFill>
              <a:srgbClr val="00FA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9" name="Rectangle 108">
            <a:extLst>
              <a:ext uri="{FF2B5EF4-FFF2-40B4-BE49-F238E27FC236}">
                <a16:creationId xmlns:a16="http://schemas.microsoft.com/office/drawing/2014/main" id="{3B34A51C-B9D4-4EE0-AF3C-AD6F4E03FACA}"/>
              </a:ext>
            </a:extLst>
          </p:cNvPr>
          <p:cNvSpPr/>
          <p:nvPr/>
        </p:nvSpPr>
        <p:spPr>
          <a:xfrm>
            <a:off x="9242501" y="2329301"/>
            <a:ext cx="526720" cy="525334"/>
          </a:xfrm>
          <a:prstGeom prst="rect">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50532" name="Picture 4" descr="Image result for line scan camera">
            <a:extLst>
              <a:ext uri="{FF2B5EF4-FFF2-40B4-BE49-F238E27FC236}">
                <a16:creationId xmlns:a16="http://schemas.microsoft.com/office/drawing/2014/main" id="{E637B6C7-F092-4FA9-9774-71248498299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821" r="24837" b="43115"/>
          <a:stretch/>
        </p:blipFill>
        <p:spPr bwMode="auto">
          <a:xfrm>
            <a:off x="2642767" y="1700237"/>
            <a:ext cx="1949919" cy="1494172"/>
          </a:xfrm>
          <a:prstGeom prst="rect">
            <a:avLst/>
          </a:prstGeom>
          <a:noFill/>
          <a:extLst>
            <a:ext uri="{909E8E84-426E-40dd-AFC4-6F175D3DCCD1}">
              <a14:hiddenFill xmlns:a14="http://schemas.microsoft.com/office/drawing/2010/main" xmlns="">
                <a:solidFill>
                  <a:srgbClr val="FFFFFF"/>
                </a:solidFill>
              </a14:hiddenFill>
            </a:ext>
          </a:extLst>
        </p:spPr>
      </p:pic>
      <p:grpSp>
        <p:nvGrpSpPr>
          <p:cNvPr id="38" name="Group 37"/>
          <p:cNvGrpSpPr/>
          <p:nvPr/>
        </p:nvGrpSpPr>
        <p:grpSpPr>
          <a:xfrm>
            <a:off x="776678" y="2002842"/>
            <a:ext cx="1681800" cy="985070"/>
            <a:chOff x="2306858" y="4096701"/>
            <a:chExt cx="1681800" cy="985070"/>
          </a:xfrm>
        </p:grpSpPr>
        <p:sp>
          <p:nvSpPr>
            <p:cNvPr id="39" name="Right Triangle 38">
              <a:extLst>
                <a:ext uri="{FF2B5EF4-FFF2-40B4-BE49-F238E27FC236}">
                  <a16:creationId xmlns:a16="http://schemas.microsoft.com/office/drawing/2014/main" id="{B8B1BEFB-2334-4D57-AF37-66059884C2D9}"/>
                </a:ext>
              </a:extLst>
            </p:cNvPr>
            <p:cNvSpPr/>
            <p:nvPr/>
          </p:nvSpPr>
          <p:spPr>
            <a:xfrm>
              <a:off x="2891503" y="4128686"/>
              <a:ext cx="915427" cy="927086"/>
            </a:xfrm>
            <a:prstGeom prst="rtTriangle">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0" scaled="1"/>
              <a:tileRect/>
            </a:gradFill>
            <a:ln>
              <a:solidFill>
                <a:schemeClr val="accent1">
                  <a:lumMod val="20000"/>
                  <a:lumOff val="8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prstClr val="black"/>
                </a:solidFill>
                <a:latin typeface="Calibri"/>
              </a:endParaRPr>
            </a:p>
          </p:txBody>
        </p:sp>
        <p:cxnSp>
          <p:nvCxnSpPr>
            <p:cNvPr id="40" name="Straight Connector 39">
              <a:extLst>
                <a:ext uri="{FF2B5EF4-FFF2-40B4-BE49-F238E27FC236}">
                  <a16:creationId xmlns:a16="http://schemas.microsoft.com/office/drawing/2014/main" id="{29A42A4F-71FC-450F-9B3E-99557B0EA281}"/>
                </a:ext>
              </a:extLst>
            </p:cNvPr>
            <p:cNvCxnSpPr>
              <a:cxnSpLocks/>
            </p:cNvCxnSpPr>
            <p:nvPr/>
          </p:nvCxnSpPr>
          <p:spPr>
            <a:xfrm>
              <a:off x="2950916" y="4370721"/>
              <a:ext cx="1004801" cy="86137"/>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F271883-997F-418E-809C-E31C12876F32}"/>
                </a:ext>
              </a:extLst>
            </p:cNvPr>
            <p:cNvCxnSpPr>
              <a:cxnSpLocks/>
            </p:cNvCxnSpPr>
            <p:nvPr/>
          </p:nvCxnSpPr>
          <p:spPr>
            <a:xfrm>
              <a:off x="2891502" y="4370720"/>
              <a:ext cx="1097156" cy="367109"/>
            </a:xfrm>
            <a:prstGeom prst="line">
              <a:avLst/>
            </a:prstGeom>
            <a:ln w="28575">
              <a:solidFill>
                <a:srgbClr val="92D050">
                  <a:alpha val="52157"/>
                </a:srgb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E45935FA-992E-46A1-A374-E155375C4C06}"/>
                </a:ext>
              </a:extLst>
            </p:cNvPr>
            <p:cNvCxnSpPr>
              <a:cxnSpLocks/>
            </p:cNvCxnSpPr>
            <p:nvPr/>
          </p:nvCxnSpPr>
          <p:spPr>
            <a:xfrm>
              <a:off x="2891502" y="4370720"/>
              <a:ext cx="1064215" cy="641983"/>
            </a:xfrm>
            <a:prstGeom prst="line">
              <a:avLst/>
            </a:prstGeom>
            <a:ln w="28575">
              <a:solidFill>
                <a:srgbClr val="00B0F0">
                  <a:alpha val="63922"/>
                </a:srgb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AC26755-2EA9-4382-84A5-D55C6BB51045}"/>
                </a:ext>
              </a:extLst>
            </p:cNvPr>
            <p:cNvCxnSpPr>
              <a:cxnSpLocks/>
            </p:cNvCxnSpPr>
            <p:nvPr/>
          </p:nvCxnSpPr>
          <p:spPr>
            <a:xfrm flipV="1">
              <a:off x="2903079" y="4168094"/>
              <a:ext cx="1068930" cy="202626"/>
            </a:xfrm>
            <a:prstGeom prst="line">
              <a:avLst/>
            </a:prstGeom>
            <a:ln w="28575">
              <a:solidFill>
                <a:srgbClr val="FF0066">
                  <a:alpha val="61176"/>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181F4EE-8E87-4F4B-87F8-EBCD41B7E455}"/>
                </a:ext>
              </a:extLst>
            </p:cNvPr>
            <p:cNvCxnSpPr>
              <a:cxnSpLocks/>
            </p:cNvCxnSpPr>
            <p:nvPr/>
          </p:nvCxnSpPr>
          <p:spPr>
            <a:xfrm>
              <a:off x="3974510" y="4096701"/>
              <a:ext cx="4118" cy="985070"/>
            </a:xfrm>
            <a:prstGeom prst="line">
              <a:avLst/>
            </a:prstGeom>
            <a:ln w="38100">
              <a:prstDash val="dash"/>
            </a:ln>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DAB6205F-218B-442E-8E27-EC3BC7ECC877}"/>
                </a:ext>
              </a:extLst>
            </p:cNvPr>
            <p:cNvCxnSpPr/>
            <p:nvPr/>
          </p:nvCxnSpPr>
          <p:spPr>
            <a:xfrm>
              <a:off x="2306858" y="4370720"/>
              <a:ext cx="608835" cy="0"/>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49" name="Picture 48">
            <a:extLst>
              <a:ext uri="{FF2B5EF4-FFF2-40B4-BE49-F238E27FC236}">
                <a16:creationId xmlns:a16="http://schemas.microsoft.com/office/drawing/2014/main" id="{4331BDF0-FCAB-4B9F-AB01-2F738D6CB2AF}"/>
              </a:ext>
            </a:extLst>
          </p:cNvPr>
          <p:cNvPicPr>
            <a:picLocks noChangeAspect="1"/>
          </p:cNvPicPr>
          <p:nvPr/>
        </p:nvPicPr>
        <p:blipFill>
          <a:blip r:embed="rId4"/>
          <a:stretch>
            <a:fillRect/>
          </a:stretch>
        </p:blipFill>
        <p:spPr>
          <a:xfrm>
            <a:off x="4992583" y="1791134"/>
            <a:ext cx="3300072" cy="2161701"/>
          </a:xfrm>
          <a:prstGeom prst="rect">
            <a:avLst/>
          </a:prstGeom>
        </p:spPr>
      </p:pic>
      <p:pic>
        <p:nvPicPr>
          <p:cNvPr id="50" name="Picture 2" descr="Image result for ximea mq022hg">
            <a:extLst>
              <a:ext uri="{FF2B5EF4-FFF2-40B4-BE49-F238E27FC236}">
                <a16:creationId xmlns:a16="http://schemas.microsoft.com/office/drawing/2014/main" id="{788907BC-0A51-4470-868D-96FE0EF21C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8971" y="3015357"/>
            <a:ext cx="1261094" cy="1261094"/>
          </a:xfrm>
          <a:prstGeom prst="rect">
            <a:avLst/>
          </a:prstGeom>
          <a:noFill/>
          <a:extLst>
            <a:ext uri="{909E8E84-426E-40dd-AFC4-6F175D3DCCD1}">
              <a14:hiddenFill xmlns:a14="http://schemas.microsoft.com/office/drawing/2010/main" xmlns="">
                <a:solidFill>
                  <a:srgbClr val="FFFFFF"/>
                </a:solidFill>
              </a14:hiddenFill>
            </a:ext>
          </a:extLst>
        </p:spPr>
      </p:pic>
      <p:sp>
        <p:nvSpPr>
          <p:cNvPr id="51" name="Rectangle 50">
            <a:extLst>
              <a:ext uri="{FF2B5EF4-FFF2-40B4-BE49-F238E27FC236}">
                <a16:creationId xmlns:a16="http://schemas.microsoft.com/office/drawing/2014/main" id="{7793157C-CC4B-4526-BEEB-C25E4F4663E6}"/>
              </a:ext>
            </a:extLst>
          </p:cNvPr>
          <p:cNvSpPr/>
          <p:nvPr/>
        </p:nvSpPr>
        <p:spPr>
          <a:xfrm>
            <a:off x="3948719" y="6374276"/>
            <a:ext cx="504135" cy="2421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52" name="Picture 51">
            <a:extLst>
              <a:ext uri="{FF2B5EF4-FFF2-40B4-BE49-F238E27FC236}">
                <a16:creationId xmlns:a16="http://schemas.microsoft.com/office/drawing/2014/main" id="{3ECACD80-BA4B-45BE-93D9-FF30AAEF01AC}"/>
              </a:ext>
            </a:extLst>
          </p:cNvPr>
          <p:cNvPicPr>
            <a:picLocks noChangeAspect="1"/>
          </p:cNvPicPr>
          <p:nvPr/>
        </p:nvPicPr>
        <p:blipFill>
          <a:blip r:embed="rId6"/>
          <a:stretch>
            <a:fillRect/>
          </a:stretch>
        </p:blipFill>
        <p:spPr>
          <a:xfrm>
            <a:off x="5721390" y="4623199"/>
            <a:ext cx="2748774" cy="1799482"/>
          </a:xfrm>
          <a:prstGeom prst="rect">
            <a:avLst/>
          </a:prstGeom>
        </p:spPr>
      </p:pic>
      <p:sp>
        <p:nvSpPr>
          <p:cNvPr id="53" name="TextBox 52">
            <a:extLst>
              <a:ext uri="{FF2B5EF4-FFF2-40B4-BE49-F238E27FC236}">
                <a16:creationId xmlns:a16="http://schemas.microsoft.com/office/drawing/2014/main" id="{9D489218-F3CA-45FC-88C9-1E887DF916B0}"/>
              </a:ext>
            </a:extLst>
          </p:cNvPr>
          <p:cNvSpPr txBox="1"/>
          <p:nvPr/>
        </p:nvSpPr>
        <p:spPr>
          <a:xfrm>
            <a:off x="329484" y="4637892"/>
            <a:ext cx="4895895" cy="830997"/>
          </a:xfrm>
          <a:prstGeom prst="rect">
            <a:avLst/>
          </a:prstGeom>
          <a:noFill/>
        </p:spPr>
        <p:txBody>
          <a:bodyPr wrap="square" rtlCol="0">
            <a:spAutoFit/>
          </a:bodyPr>
          <a:lstStyle/>
          <a:p>
            <a:r>
              <a:rPr lang="en-US" sz="2400" b="1" dirty="0">
                <a:solidFill>
                  <a:srgbClr val="FFC000">
                    <a:lumMod val="75000"/>
                  </a:srgbClr>
                </a:solidFill>
                <a:latin typeface="Calibri"/>
              </a:rPr>
              <a:t>Enables imaging with moving platforms or of moving objects</a:t>
            </a:r>
          </a:p>
        </p:txBody>
      </p:sp>
      <p:pic>
        <p:nvPicPr>
          <p:cNvPr id="54" name="Picture 53">
            <a:extLst>
              <a:ext uri="{FF2B5EF4-FFF2-40B4-BE49-F238E27FC236}">
                <a16:creationId xmlns:a16="http://schemas.microsoft.com/office/drawing/2014/main" id="{59389A38-D886-4902-91A4-0217BD136E28}"/>
              </a:ext>
            </a:extLst>
          </p:cNvPr>
          <p:cNvPicPr>
            <a:picLocks noChangeAspect="1"/>
          </p:cNvPicPr>
          <p:nvPr/>
        </p:nvPicPr>
        <p:blipFill>
          <a:blip r:embed="rId7"/>
          <a:stretch>
            <a:fillRect/>
          </a:stretch>
        </p:blipFill>
        <p:spPr>
          <a:xfrm>
            <a:off x="8941151" y="4676604"/>
            <a:ext cx="2393941" cy="1759840"/>
          </a:xfrm>
          <a:prstGeom prst="rect">
            <a:avLst/>
          </a:prstGeom>
        </p:spPr>
      </p:pic>
      <p:sp>
        <p:nvSpPr>
          <p:cNvPr id="4" name="Slide Number Placeholder 3">
            <a:extLst>
              <a:ext uri="{FF2B5EF4-FFF2-40B4-BE49-F238E27FC236}">
                <a16:creationId xmlns:a16="http://schemas.microsoft.com/office/drawing/2014/main" id="{B3CB40B0-917F-4232-811F-5904776A6B2F}"/>
              </a:ext>
            </a:extLst>
          </p:cNvPr>
          <p:cNvSpPr>
            <a:spLocks noGrp="1"/>
          </p:cNvSpPr>
          <p:nvPr>
            <p:ph type="sldNum" sz="quarter" idx="12"/>
          </p:nvPr>
        </p:nvSpPr>
        <p:spPr/>
        <p:txBody>
          <a:bodyPr/>
          <a:lstStyle/>
          <a:p>
            <a:fld id="{D57F1E4F-1CFF-5643-939E-02111984F565}" type="slidenum">
              <a:rPr lang="en-US" smtClean="0">
                <a:solidFill>
                  <a:prstClr val="black">
                    <a:tint val="75000"/>
                  </a:prstClr>
                </a:solidFill>
                <a:latin typeface="Calibri"/>
              </a:rPr>
              <a:pPr/>
              <a:t>5</a:t>
            </a:fld>
            <a:endParaRPr lang="en-US" dirty="0">
              <a:solidFill>
                <a:prstClr val="black">
                  <a:tint val="75000"/>
                </a:prstClr>
              </a:solidFill>
              <a:latin typeface="Calibri"/>
            </a:endParaRPr>
          </a:p>
        </p:txBody>
      </p:sp>
      <p:sp>
        <p:nvSpPr>
          <p:cNvPr id="47" name="Title 1">
            <a:extLst>
              <a:ext uri="{FF2B5EF4-FFF2-40B4-BE49-F238E27FC236}">
                <a16:creationId xmlns:a16="http://schemas.microsoft.com/office/drawing/2014/main" id="{F365857B-1649-4FA7-A814-2EB53CF0C307}"/>
              </a:ext>
            </a:extLst>
          </p:cNvPr>
          <p:cNvSpPr>
            <a:spLocks noGrp="1"/>
          </p:cNvSpPr>
          <p:nvPr>
            <p:ph type="title"/>
          </p:nvPr>
        </p:nvSpPr>
        <p:spPr>
          <a:xfrm>
            <a:off x="137074" y="0"/>
            <a:ext cx="10515600" cy="1325563"/>
          </a:xfrm>
        </p:spPr>
        <p:txBody>
          <a:bodyPr/>
          <a:lstStyle/>
          <a:p>
            <a:r>
              <a:rPr lang="en-US" dirty="0"/>
              <a:t>Instant </a:t>
            </a:r>
            <a:r>
              <a:rPr lang="en-US" dirty="0" err="1"/>
              <a:t>Hyperspectral</a:t>
            </a:r>
            <a:r>
              <a:rPr lang="en-US" dirty="0"/>
              <a:t> Cameras</a:t>
            </a:r>
          </a:p>
        </p:txBody>
      </p:sp>
      <p:sp>
        <p:nvSpPr>
          <p:cNvPr id="48" name="Rounded Rectangle 19">
            <a:extLst>
              <a:ext uri="{FF2B5EF4-FFF2-40B4-BE49-F238E27FC236}">
                <a16:creationId xmlns:a16="http://schemas.microsoft.com/office/drawing/2014/main" id="{C67CF2C0-90C0-4DB2-AD27-86CA82310343}"/>
              </a:ext>
            </a:extLst>
          </p:cNvPr>
          <p:cNvSpPr/>
          <p:nvPr/>
        </p:nvSpPr>
        <p:spPr bwMode="auto">
          <a:xfrm>
            <a:off x="5880533" y="1251156"/>
            <a:ext cx="1676401" cy="468312"/>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tIns="0" bIns="0" anchor="ctr" anchorCtr="1"/>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r>
              <a:rPr lang="en-US" sz="2400" dirty="0">
                <a:solidFill>
                  <a:srgbClr val="000000"/>
                </a:solidFill>
                <a:latin typeface="Calibri"/>
                <a:cs typeface="Calibri"/>
              </a:rPr>
              <a:t>SHYC</a:t>
            </a:r>
          </a:p>
        </p:txBody>
      </p:sp>
    </p:spTree>
    <p:extLst>
      <p:ext uri="{BB962C8B-B14F-4D97-AF65-F5344CB8AC3E}">
        <p14:creationId xmlns:p14="http://schemas.microsoft.com/office/powerpoint/2010/main" val="2042958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par>
                                <p:cTn id="17" presetID="22" presetClass="entr" presetSubtype="4" fill="hold" nodeType="with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wipe(down)">
                                      <p:cBhvr>
                                        <p:cTn id="1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858236-68B8-47C3-B5DC-C661D1B5A6D9}"/>
              </a:ext>
            </a:extLst>
          </p:cNvPr>
          <p:cNvPicPr>
            <a:picLocks noChangeAspect="1"/>
          </p:cNvPicPr>
          <p:nvPr/>
        </p:nvPicPr>
        <p:blipFill rotWithShape="1">
          <a:blip r:embed="rId3"/>
          <a:srcRect l="20980" t="10872" r="20399" b="32782"/>
          <a:stretch/>
        </p:blipFill>
        <p:spPr>
          <a:xfrm>
            <a:off x="183663" y="2964531"/>
            <a:ext cx="6745114" cy="3427087"/>
          </a:xfrm>
          <a:prstGeom prst="rect">
            <a:avLst/>
          </a:prstGeom>
        </p:spPr>
      </p:pic>
      <p:pic>
        <p:nvPicPr>
          <p:cNvPr id="29" name="Picture 2" descr="Image result for national geographic society logo">
            <a:extLst>
              <a:ext uri="{FF2B5EF4-FFF2-40B4-BE49-F238E27FC236}">
                <a16:creationId xmlns:a16="http://schemas.microsoft.com/office/drawing/2014/main" id="{CE7D6EF2-9561-490A-ACD5-D12B7BF104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61171" y="6081451"/>
            <a:ext cx="2077808" cy="610356"/>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26" descr="A close up of a map&#10;&#10;Description generated with very high confidence">
            <a:extLst>
              <a:ext uri="{FF2B5EF4-FFF2-40B4-BE49-F238E27FC236}">
                <a16:creationId xmlns:a16="http://schemas.microsoft.com/office/drawing/2014/main" id="{F7AA560C-A751-4B89-81D3-C2A4A62C4476}"/>
              </a:ext>
            </a:extLst>
          </p:cNvPr>
          <p:cNvPicPr>
            <a:picLocks noChangeAspect="1"/>
          </p:cNvPicPr>
          <p:nvPr/>
        </p:nvPicPr>
        <p:blipFill>
          <a:blip r:embed="rId5"/>
          <a:stretch>
            <a:fillRect/>
          </a:stretch>
        </p:blipFill>
        <p:spPr>
          <a:xfrm>
            <a:off x="7136245" y="1316179"/>
            <a:ext cx="4925636" cy="4279760"/>
          </a:xfrm>
          <a:prstGeom prst="rect">
            <a:avLst/>
          </a:prstGeom>
        </p:spPr>
      </p:pic>
      <p:pic>
        <p:nvPicPr>
          <p:cNvPr id="28" name="Picture 29" descr="A picture containing text, map&#10;&#10;Description generated with very high confidence">
            <a:extLst>
              <a:ext uri="{FF2B5EF4-FFF2-40B4-BE49-F238E27FC236}">
                <a16:creationId xmlns:a16="http://schemas.microsoft.com/office/drawing/2014/main" id="{82886BC4-7AC3-4005-BDCD-A967FBB8E13B}"/>
              </a:ext>
            </a:extLst>
          </p:cNvPr>
          <p:cNvPicPr>
            <a:picLocks noChangeAspect="1"/>
          </p:cNvPicPr>
          <p:nvPr/>
        </p:nvPicPr>
        <p:blipFill>
          <a:blip r:embed="rId6"/>
          <a:stretch>
            <a:fillRect/>
          </a:stretch>
        </p:blipFill>
        <p:spPr>
          <a:xfrm>
            <a:off x="6063372" y="3336329"/>
            <a:ext cx="4361650" cy="265739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TextBox 1"/>
          <p:cNvSpPr txBox="1"/>
          <p:nvPr/>
        </p:nvSpPr>
        <p:spPr>
          <a:xfrm>
            <a:off x="203757" y="6343693"/>
            <a:ext cx="4945797" cy="400110"/>
          </a:xfrm>
          <a:prstGeom prst="rect">
            <a:avLst/>
          </a:prstGeom>
          <a:noFill/>
        </p:spPr>
        <p:txBody>
          <a:bodyPr wrap="square" rtlCol="0">
            <a:spAutoFit/>
          </a:bodyPr>
          <a:lstStyle/>
          <a:p>
            <a:r>
              <a:rPr lang="en-US" sz="2000" dirty="0" err="1">
                <a:solidFill>
                  <a:prstClr val="black"/>
                </a:solidFill>
                <a:latin typeface="Calibri"/>
              </a:rPr>
              <a:t>Derya</a:t>
            </a:r>
            <a:r>
              <a:rPr lang="en-US" sz="2000" dirty="0">
                <a:solidFill>
                  <a:prstClr val="black"/>
                </a:solidFill>
                <a:latin typeface="Calibri"/>
              </a:rPr>
              <a:t> </a:t>
            </a:r>
            <a:r>
              <a:rPr lang="en-US" sz="2000" dirty="0" err="1">
                <a:solidFill>
                  <a:prstClr val="black"/>
                </a:solidFill>
                <a:latin typeface="Calibri"/>
              </a:rPr>
              <a:t>Akkaynak</a:t>
            </a:r>
            <a:r>
              <a:rPr lang="en-US" sz="2000" dirty="0">
                <a:solidFill>
                  <a:prstClr val="black"/>
                </a:solidFill>
                <a:latin typeface="Calibri"/>
              </a:rPr>
              <a:t> and Deborah Levy</a:t>
            </a:r>
          </a:p>
        </p:txBody>
      </p:sp>
      <p:pic>
        <p:nvPicPr>
          <p:cNvPr id="5" name="Picture 4"/>
          <p:cNvPicPr>
            <a:picLocks noChangeAspect="1"/>
          </p:cNvPicPr>
          <p:nvPr/>
        </p:nvPicPr>
        <p:blipFill>
          <a:blip r:embed="rId7"/>
          <a:stretch>
            <a:fillRect/>
          </a:stretch>
        </p:blipFill>
        <p:spPr>
          <a:xfrm>
            <a:off x="195226" y="649286"/>
            <a:ext cx="3645617" cy="2689562"/>
          </a:xfrm>
          <a:prstGeom prst="rect">
            <a:avLst/>
          </a:prstGeom>
        </p:spPr>
      </p:pic>
      <p:sp>
        <p:nvSpPr>
          <p:cNvPr id="30" name="Oval 29">
            <a:extLst>
              <a:ext uri="{FF2B5EF4-FFF2-40B4-BE49-F238E27FC236}">
                <a16:creationId xmlns:a16="http://schemas.microsoft.com/office/drawing/2014/main" id="{E6D1109C-01DB-494F-82F6-1C754C1D89A2}"/>
              </a:ext>
            </a:extLst>
          </p:cNvPr>
          <p:cNvSpPr/>
          <p:nvPr/>
        </p:nvSpPr>
        <p:spPr>
          <a:xfrm>
            <a:off x="10319931" y="2940290"/>
            <a:ext cx="755649" cy="734483"/>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34" name="Straight Arrow Connector 33">
            <a:extLst>
              <a:ext uri="{FF2B5EF4-FFF2-40B4-BE49-F238E27FC236}">
                <a16:creationId xmlns:a16="http://schemas.microsoft.com/office/drawing/2014/main" id="{3857ED56-D16E-4CA7-89E4-70F216757C86}"/>
              </a:ext>
            </a:extLst>
          </p:cNvPr>
          <p:cNvCxnSpPr>
            <a:cxnSpLocks/>
          </p:cNvCxnSpPr>
          <p:nvPr/>
        </p:nvCxnSpPr>
        <p:spPr>
          <a:xfrm flipH="1">
            <a:off x="8906371" y="3307531"/>
            <a:ext cx="1732018" cy="165940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29688" y="119386"/>
            <a:ext cx="10065704" cy="461665"/>
          </a:xfrm>
          <a:prstGeom prst="rect">
            <a:avLst/>
          </a:prstGeom>
          <a:noFill/>
        </p:spPr>
        <p:txBody>
          <a:bodyPr wrap="square" rtlCol="0">
            <a:spAutoFit/>
          </a:bodyPr>
          <a:lstStyle/>
          <a:p>
            <a:r>
              <a:rPr lang="en-US" sz="2400" dirty="0">
                <a:solidFill>
                  <a:prstClr val="black"/>
                </a:solidFill>
                <a:latin typeface="Calibri"/>
              </a:rPr>
              <a:t>Used in our lab in a project studying the visual system of sea turtles</a:t>
            </a:r>
          </a:p>
        </p:txBody>
      </p:sp>
      <p:sp>
        <p:nvSpPr>
          <p:cNvPr id="6" name="Slide Number Placeholder 5">
            <a:extLst>
              <a:ext uri="{FF2B5EF4-FFF2-40B4-BE49-F238E27FC236}">
                <a16:creationId xmlns:a16="http://schemas.microsoft.com/office/drawing/2014/main" id="{0E9CC869-98C8-416D-96BF-3C7B7CF15497}"/>
              </a:ext>
            </a:extLst>
          </p:cNvPr>
          <p:cNvSpPr>
            <a:spLocks noGrp="1"/>
          </p:cNvSpPr>
          <p:nvPr>
            <p:ph type="sldNum" sz="quarter" idx="12"/>
          </p:nvPr>
        </p:nvSpPr>
        <p:spPr/>
        <p:txBody>
          <a:bodyPr/>
          <a:lstStyle/>
          <a:p>
            <a:fld id="{D57F1E4F-1CFF-5643-939E-02111984F565}" type="slidenum">
              <a:rPr lang="en-US" smtClean="0">
                <a:solidFill>
                  <a:prstClr val="black">
                    <a:tint val="75000"/>
                  </a:prstClr>
                </a:solidFill>
                <a:latin typeface="Calibri"/>
              </a:rPr>
              <a:pPr/>
              <a:t>6</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988253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1FCB5AA-C9DB-4E7B-8139-87326EF55DB3}"/>
              </a:ext>
            </a:extLst>
          </p:cNvPr>
          <p:cNvPicPr>
            <a:picLocks noChangeAspect="1"/>
          </p:cNvPicPr>
          <p:nvPr/>
        </p:nvPicPr>
        <p:blipFill rotWithShape="1">
          <a:blip r:embed="rId3"/>
          <a:srcRect l="19890" t="10571" r="19839" b="32237"/>
          <a:stretch/>
        </p:blipFill>
        <p:spPr>
          <a:xfrm>
            <a:off x="8061822" y="645960"/>
            <a:ext cx="4061352" cy="2067743"/>
          </a:xfrm>
          <a:prstGeom prst="rect">
            <a:avLst/>
          </a:prstGeom>
        </p:spPr>
      </p:pic>
      <p:pic>
        <p:nvPicPr>
          <p:cNvPr id="3" name="Picture 2">
            <a:extLst>
              <a:ext uri="{FF2B5EF4-FFF2-40B4-BE49-F238E27FC236}">
                <a16:creationId xmlns:a16="http://schemas.microsoft.com/office/drawing/2014/main" id="{2E858236-68B8-47C3-B5DC-C661D1B5A6D9}"/>
              </a:ext>
            </a:extLst>
          </p:cNvPr>
          <p:cNvPicPr>
            <a:picLocks noChangeAspect="1"/>
          </p:cNvPicPr>
          <p:nvPr/>
        </p:nvPicPr>
        <p:blipFill rotWithShape="1">
          <a:blip r:embed="rId4"/>
          <a:srcRect l="20487" t="10820" r="20942" b="33562"/>
          <a:stretch/>
        </p:blipFill>
        <p:spPr>
          <a:xfrm>
            <a:off x="88900" y="2705101"/>
            <a:ext cx="7950200" cy="3990668"/>
          </a:xfrm>
          <a:prstGeom prst="rect">
            <a:avLst/>
          </a:prstGeom>
        </p:spPr>
      </p:pic>
      <p:pic>
        <p:nvPicPr>
          <p:cNvPr id="18" name="Picture 17">
            <a:extLst>
              <a:ext uri="{FF2B5EF4-FFF2-40B4-BE49-F238E27FC236}">
                <a16:creationId xmlns:a16="http://schemas.microsoft.com/office/drawing/2014/main" id="{B3A7F4DF-762B-49DD-922A-8E798E3964F8}"/>
              </a:ext>
            </a:extLst>
          </p:cNvPr>
          <p:cNvPicPr>
            <a:picLocks noChangeAspect="1"/>
          </p:cNvPicPr>
          <p:nvPr/>
        </p:nvPicPr>
        <p:blipFill>
          <a:blip r:embed="rId5"/>
          <a:stretch>
            <a:fillRect/>
          </a:stretch>
        </p:blipFill>
        <p:spPr>
          <a:xfrm>
            <a:off x="8171541" y="2752500"/>
            <a:ext cx="3757726" cy="1353000"/>
          </a:xfrm>
          <a:prstGeom prst="rect">
            <a:avLst/>
          </a:prstGeom>
        </p:spPr>
      </p:pic>
      <p:pic>
        <p:nvPicPr>
          <p:cNvPr id="10" name="Picture 9">
            <a:extLst>
              <a:ext uri="{FF2B5EF4-FFF2-40B4-BE49-F238E27FC236}">
                <a16:creationId xmlns:a16="http://schemas.microsoft.com/office/drawing/2014/main" id="{ADBA7DE8-D535-439E-9B67-49F3870B0B6B}"/>
              </a:ext>
            </a:extLst>
          </p:cNvPr>
          <p:cNvPicPr>
            <a:picLocks noChangeAspect="1"/>
          </p:cNvPicPr>
          <p:nvPr/>
        </p:nvPicPr>
        <p:blipFill>
          <a:blip r:embed="rId6"/>
          <a:stretch>
            <a:fillRect/>
          </a:stretch>
        </p:blipFill>
        <p:spPr>
          <a:xfrm>
            <a:off x="8139951" y="4101248"/>
            <a:ext cx="3823347" cy="1397092"/>
          </a:xfrm>
          <a:prstGeom prst="rect">
            <a:avLst/>
          </a:prstGeom>
        </p:spPr>
      </p:pic>
      <p:pic>
        <p:nvPicPr>
          <p:cNvPr id="7" name="Picture 6">
            <a:extLst>
              <a:ext uri="{FF2B5EF4-FFF2-40B4-BE49-F238E27FC236}">
                <a16:creationId xmlns:a16="http://schemas.microsoft.com/office/drawing/2014/main" id="{C49E3261-274F-40CE-ABE7-16AEDA9CE09E}"/>
              </a:ext>
            </a:extLst>
          </p:cNvPr>
          <p:cNvPicPr>
            <a:picLocks noChangeAspect="1"/>
          </p:cNvPicPr>
          <p:nvPr/>
        </p:nvPicPr>
        <p:blipFill>
          <a:blip r:embed="rId7"/>
          <a:stretch>
            <a:fillRect/>
          </a:stretch>
        </p:blipFill>
        <p:spPr>
          <a:xfrm>
            <a:off x="8139951" y="5484871"/>
            <a:ext cx="3820907" cy="1374023"/>
          </a:xfrm>
          <a:prstGeom prst="rect">
            <a:avLst/>
          </a:prstGeom>
        </p:spPr>
      </p:pic>
      <p:cxnSp>
        <p:nvCxnSpPr>
          <p:cNvPr id="50" name="Straight Arrow Connector 49">
            <a:extLst>
              <a:ext uri="{FF2B5EF4-FFF2-40B4-BE49-F238E27FC236}">
                <a16:creationId xmlns:a16="http://schemas.microsoft.com/office/drawing/2014/main" id="{A0E6213C-97F4-459D-9673-8DBC3291A846}"/>
              </a:ext>
            </a:extLst>
          </p:cNvPr>
          <p:cNvCxnSpPr>
            <a:cxnSpLocks/>
          </p:cNvCxnSpPr>
          <p:nvPr/>
        </p:nvCxnSpPr>
        <p:spPr>
          <a:xfrm flipH="1" flipV="1">
            <a:off x="3886813" y="4612066"/>
            <a:ext cx="4484586" cy="55536"/>
          </a:xfrm>
          <a:prstGeom prst="straightConnector1">
            <a:avLst/>
          </a:prstGeom>
          <a:ln w="38100">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E9FDDC89-D496-40CF-8206-C30A6EE5F2BD}"/>
              </a:ext>
            </a:extLst>
          </p:cNvPr>
          <p:cNvSpPr/>
          <p:nvPr/>
        </p:nvSpPr>
        <p:spPr>
          <a:xfrm>
            <a:off x="9509582" y="4192788"/>
            <a:ext cx="947952" cy="369332"/>
          </a:xfrm>
          <a:prstGeom prst="rect">
            <a:avLst/>
          </a:prstGeom>
        </p:spPr>
        <p:txBody>
          <a:bodyPr wrap="none">
            <a:spAutoFit/>
          </a:bodyPr>
          <a:lstStyle/>
          <a:p>
            <a:r>
              <a:rPr lang="en-US" b="1" dirty="0">
                <a:solidFill>
                  <a:prstClr val="black"/>
                </a:solidFill>
                <a:latin typeface="Calibri"/>
              </a:rPr>
              <a:t>Tortoise</a:t>
            </a:r>
          </a:p>
        </p:txBody>
      </p:sp>
      <p:sp>
        <p:nvSpPr>
          <p:cNvPr id="9" name="Rectangle 8">
            <a:extLst>
              <a:ext uri="{FF2B5EF4-FFF2-40B4-BE49-F238E27FC236}">
                <a16:creationId xmlns:a16="http://schemas.microsoft.com/office/drawing/2014/main" id="{E305099B-DA82-4347-979D-FDA0CE4E6943}"/>
              </a:ext>
            </a:extLst>
          </p:cNvPr>
          <p:cNvSpPr/>
          <p:nvPr/>
        </p:nvSpPr>
        <p:spPr>
          <a:xfrm>
            <a:off x="9014241" y="2916929"/>
            <a:ext cx="676532" cy="369332"/>
          </a:xfrm>
          <a:prstGeom prst="rect">
            <a:avLst/>
          </a:prstGeom>
        </p:spPr>
        <p:txBody>
          <a:bodyPr wrap="none">
            <a:spAutoFit/>
          </a:bodyPr>
          <a:lstStyle/>
          <a:p>
            <a:r>
              <a:rPr lang="en-US" b="1" dirty="0">
                <a:solidFill>
                  <a:prstClr val="black"/>
                </a:solidFill>
                <a:latin typeface="Calibri"/>
              </a:rPr>
              <a:t>Coral</a:t>
            </a:r>
          </a:p>
        </p:txBody>
      </p:sp>
      <p:sp>
        <p:nvSpPr>
          <p:cNvPr id="20" name="Rectangle 19">
            <a:extLst>
              <a:ext uri="{FF2B5EF4-FFF2-40B4-BE49-F238E27FC236}">
                <a16:creationId xmlns:a16="http://schemas.microsoft.com/office/drawing/2014/main" id="{BC5BD297-2401-4C91-9464-8C81DF4EB389}"/>
              </a:ext>
            </a:extLst>
          </p:cNvPr>
          <p:cNvSpPr/>
          <p:nvPr/>
        </p:nvSpPr>
        <p:spPr>
          <a:xfrm>
            <a:off x="9992022" y="5633611"/>
            <a:ext cx="714491" cy="369332"/>
          </a:xfrm>
          <a:prstGeom prst="rect">
            <a:avLst/>
          </a:prstGeom>
        </p:spPr>
        <p:txBody>
          <a:bodyPr wrap="none">
            <a:spAutoFit/>
          </a:bodyPr>
          <a:lstStyle/>
          <a:p>
            <a:r>
              <a:rPr lang="en-US" b="1" dirty="0">
                <a:solidFill>
                  <a:prstClr val="black"/>
                </a:solidFill>
                <a:latin typeface="Calibri"/>
              </a:rPr>
              <a:t>Algae</a:t>
            </a:r>
          </a:p>
        </p:txBody>
      </p:sp>
      <p:cxnSp>
        <p:nvCxnSpPr>
          <p:cNvPr id="11" name="Straight Arrow Connector 10">
            <a:extLst>
              <a:ext uri="{FF2B5EF4-FFF2-40B4-BE49-F238E27FC236}">
                <a16:creationId xmlns:a16="http://schemas.microsoft.com/office/drawing/2014/main" id="{5642C51A-5F73-4DAA-A736-3C47EA845BC6}"/>
              </a:ext>
            </a:extLst>
          </p:cNvPr>
          <p:cNvCxnSpPr>
            <a:cxnSpLocks/>
          </p:cNvCxnSpPr>
          <p:nvPr/>
        </p:nvCxnSpPr>
        <p:spPr>
          <a:xfrm flipH="1">
            <a:off x="6746840" y="6077313"/>
            <a:ext cx="1487688" cy="68343"/>
          </a:xfrm>
          <a:prstGeom prst="straightConnector1">
            <a:avLst/>
          </a:prstGeom>
          <a:ln w="381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FE5EC57C-2B10-42E0-9BB2-10D0CB5903E0}"/>
              </a:ext>
            </a:extLst>
          </p:cNvPr>
          <p:cNvPicPr>
            <a:picLocks noChangeAspect="1"/>
          </p:cNvPicPr>
          <p:nvPr/>
        </p:nvPicPr>
        <p:blipFill>
          <a:blip r:embed="rId8"/>
          <a:stretch>
            <a:fillRect/>
          </a:stretch>
        </p:blipFill>
        <p:spPr>
          <a:xfrm>
            <a:off x="209412" y="1381348"/>
            <a:ext cx="2550443" cy="1316655"/>
          </a:xfrm>
          <a:prstGeom prst="rect">
            <a:avLst/>
          </a:prstGeom>
        </p:spPr>
      </p:pic>
      <p:pic>
        <p:nvPicPr>
          <p:cNvPr id="22" name="Picture 21">
            <a:extLst>
              <a:ext uri="{FF2B5EF4-FFF2-40B4-BE49-F238E27FC236}">
                <a16:creationId xmlns:a16="http://schemas.microsoft.com/office/drawing/2014/main" id="{1CC704DD-1514-48EA-BD7A-70857985EC0E}"/>
              </a:ext>
            </a:extLst>
          </p:cNvPr>
          <p:cNvPicPr>
            <a:picLocks noChangeAspect="1"/>
          </p:cNvPicPr>
          <p:nvPr/>
        </p:nvPicPr>
        <p:blipFill rotWithShape="1">
          <a:blip r:embed="rId9"/>
          <a:srcRect l="3791"/>
          <a:stretch/>
        </p:blipFill>
        <p:spPr>
          <a:xfrm>
            <a:off x="1030695" y="1396612"/>
            <a:ext cx="2464186" cy="1271363"/>
          </a:xfrm>
          <a:prstGeom prst="rect">
            <a:avLst/>
          </a:prstGeom>
        </p:spPr>
      </p:pic>
      <p:pic>
        <p:nvPicPr>
          <p:cNvPr id="23" name="Picture 22">
            <a:extLst>
              <a:ext uri="{FF2B5EF4-FFF2-40B4-BE49-F238E27FC236}">
                <a16:creationId xmlns:a16="http://schemas.microsoft.com/office/drawing/2014/main" id="{3D80DE01-5371-4C28-A6E7-D40BD148B890}"/>
              </a:ext>
            </a:extLst>
          </p:cNvPr>
          <p:cNvPicPr>
            <a:picLocks noChangeAspect="1"/>
          </p:cNvPicPr>
          <p:nvPr/>
        </p:nvPicPr>
        <p:blipFill rotWithShape="1">
          <a:blip r:embed="rId10"/>
          <a:srcRect l="1855" r="1"/>
          <a:stretch/>
        </p:blipFill>
        <p:spPr>
          <a:xfrm>
            <a:off x="1769835" y="1390110"/>
            <a:ext cx="2452700" cy="1296163"/>
          </a:xfrm>
          <a:prstGeom prst="rect">
            <a:avLst/>
          </a:prstGeom>
        </p:spPr>
      </p:pic>
      <p:pic>
        <p:nvPicPr>
          <p:cNvPr id="24" name="Picture 23">
            <a:extLst>
              <a:ext uri="{FF2B5EF4-FFF2-40B4-BE49-F238E27FC236}">
                <a16:creationId xmlns:a16="http://schemas.microsoft.com/office/drawing/2014/main" id="{A5599288-57C5-45FA-920A-CC3A71AC31C5}"/>
              </a:ext>
            </a:extLst>
          </p:cNvPr>
          <p:cNvPicPr>
            <a:picLocks noChangeAspect="1"/>
          </p:cNvPicPr>
          <p:nvPr/>
        </p:nvPicPr>
        <p:blipFill rotWithShape="1">
          <a:blip r:embed="rId11"/>
          <a:srcRect l="2731" b="4638"/>
          <a:stretch/>
        </p:blipFill>
        <p:spPr>
          <a:xfrm>
            <a:off x="2554695" y="1396022"/>
            <a:ext cx="2458694" cy="1270978"/>
          </a:xfrm>
          <a:prstGeom prst="rect">
            <a:avLst/>
          </a:prstGeom>
        </p:spPr>
      </p:pic>
      <p:pic>
        <p:nvPicPr>
          <p:cNvPr id="17" name="Picture 16">
            <a:extLst>
              <a:ext uri="{FF2B5EF4-FFF2-40B4-BE49-F238E27FC236}">
                <a16:creationId xmlns:a16="http://schemas.microsoft.com/office/drawing/2014/main" id="{C6F4AB70-B0FD-4002-B934-5453A13851D2}"/>
              </a:ext>
            </a:extLst>
          </p:cNvPr>
          <p:cNvPicPr>
            <a:picLocks noChangeAspect="1"/>
          </p:cNvPicPr>
          <p:nvPr/>
        </p:nvPicPr>
        <p:blipFill rotWithShape="1">
          <a:blip r:embed="rId12"/>
          <a:srcRect l="2871" b="4945"/>
          <a:stretch/>
        </p:blipFill>
        <p:spPr>
          <a:xfrm>
            <a:off x="3427185" y="1426596"/>
            <a:ext cx="2368692" cy="1240403"/>
          </a:xfrm>
          <a:prstGeom prst="rect">
            <a:avLst/>
          </a:prstGeom>
        </p:spPr>
      </p:pic>
      <p:pic>
        <p:nvPicPr>
          <p:cNvPr id="19" name="Picture 18">
            <a:extLst>
              <a:ext uri="{FF2B5EF4-FFF2-40B4-BE49-F238E27FC236}">
                <a16:creationId xmlns:a16="http://schemas.microsoft.com/office/drawing/2014/main" id="{8B00BEDF-02A4-425C-BDF5-92382F3BCDFE}"/>
              </a:ext>
            </a:extLst>
          </p:cNvPr>
          <p:cNvPicPr>
            <a:picLocks noChangeAspect="1"/>
          </p:cNvPicPr>
          <p:nvPr/>
        </p:nvPicPr>
        <p:blipFill rotWithShape="1">
          <a:blip r:embed="rId13"/>
          <a:srcRect b="4818"/>
          <a:stretch/>
        </p:blipFill>
        <p:spPr>
          <a:xfrm>
            <a:off x="4222053" y="1445662"/>
            <a:ext cx="2415357" cy="1221337"/>
          </a:xfrm>
          <a:prstGeom prst="rect">
            <a:avLst/>
          </a:prstGeom>
        </p:spPr>
      </p:pic>
      <p:pic>
        <p:nvPicPr>
          <p:cNvPr id="16" name="Picture 15">
            <a:extLst>
              <a:ext uri="{FF2B5EF4-FFF2-40B4-BE49-F238E27FC236}">
                <a16:creationId xmlns:a16="http://schemas.microsoft.com/office/drawing/2014/main" id="{F1EEC099-31D3-4F55-8C83-E0782BB65C27}"/>
              </a:ext>
            </a:extLst>
          </p:cNvPr>
          <p:cNvPicPr>
            <a:picLocks noChangeAspect="1"/>
          </p:cNvPicPr>
          <p:nvPr/>
        </p:nvPicPr>
        <p:blipFill rotWithShape="1">
          <a:blip r:embed="rId14"/>
          <a:srcRect l="1224" r="-1"/>
          <a:stretch/>
        </p:blipFill>
        <p:spPr>
          <a:xfrm>
            <a:off x="4996905" y="1404030"/>
            <a:ext cx="2670095" cy="1293973"/>
          </a:xfrm>
          <a:prstGeom prst="rect">
            <a:avLst/>
          </a:prstGeom>
        </p:spPr>
      </p:pic>
      <p:pic>
        <p:nvPicPr>
          <p:cNvPr id="15" name="Picture 14">
            <a:extLst>
              <a:ext uri="{FF2B5EF4-FFF2-40B4-BE49-F238E27FC236}">
                <a16:creationId xmlns:a16="http://schemas.microsoft.com/office/drawing/2014/main" id="{A84F834E-F0C3-4E1E-993B-8E3DE0943777}"/>
              </a:ext>
            </a:extLst>
          </p:cNvPr>
          <p:cNvPicPr>
            <a:picLocks noChangeAspect="1"/>
          </p:cNvPicPr>
          <p:nvPr/>
        </p:nvPicPr>
        <p:blipFill rotWithShape="1">
          <a:blip r:embed="rId15"/>
          <a:srcRect r="19446" b="4587"/>
          <a:stretch/>
        </p:blipFill>
        <p:spPr>
          <a:xfrm>
            <a:off x="5945174" y="1396612"/>
            <a:ext cx="2012101" cy="1276737"/>
          </a:xfrm>
          <a:prstGeom prst="rect">
            <a:avLst/>
          </a:prstGeom>
        </p:spPr>
      </p:pic>
      <p:pic>
        <p:nvPicPr>
          <p:cNvPr id="29" name="Picture 2" descr="Image result for national geographic society logo">
            <a:extLst>
              <a:ext uri="{FF2B5EF4-FFF2-40B4-BE49-F238E27FC236}">
                <a16:creationId xmlns:a16="http://schemas.microsoft.com/office/drawing/2014/main" id="{CE7D6EF2-9561-490A-ACD5-D12B7BF1043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7812" y="145245"/>
            <a:ext cx="2077808" cy="610356"/>
          </a:xfrm>
          <a:prstGeom prst="rect">
            <a:avLst/>
          </a:prstGeom>
          <a:noFill/>
          <a:extLst>
            <a:ext uri="{909E8E84-426E-40dd-AFC4-6F175D3DCCD1}">
              <a14:hiddenFill xmlns:a14="http://schemas.microsoft.com/office/drawing/2010/main" xmlns="">
                <a:solidFill>
                  <a:srgbClr val="FFFFFF"/>
                </a:solidFill>
              </a14:hiddenFill>
            </a:ext>
          </a:extLst>
        </p:spPr>
      </p:pic>
      <p:sp>
        <p:nvSpPr>
          <p:cNvPr id="26" name="Rectangle 25">
            <a:extLst>
              <a:ext uri="{FF2B5EF4-FFF2-40B4-BE49-F238E27FC236}">
                <a16:creationId xmlns:a16="http://schemas.microsoft.com/office/drawing/2014/main" id="{6F41960E-C151-403D-AB6A-4F232CCF3F3B}"/>
              </a:ext>
            </a:extLst>
          </p:cNvPr>
          <p:cNvSpPr/>
          <p:nvPr/>
        </p:nvSpPr>
        <p:spPr>
          <a:xfrm>
            <a:off x="232134" y="1412469"/>
            <a:ext cx="7725142" cy="1254194"/>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33" name="Straight Arrow Connector 32">
            <a:extLst>
              <a:ext uri="{FF2B5EF4-FFF2-40B4-BE49-F238E27FC236}">
                <a16:creationId xmlns:a16="http://schemas.microsoft.com/office/drawing/2014/main" id="{17363178-5BB6-4A5F-B946-379D31F5FDD1}"/>
              </a:ext>
            </a:extLst>
          </p:cNvPr>
          <p:cNvCxnSpPr>
            <a:cxnSpLocks/>
          </p:cNvCxnSpPr>
          <p:nvPr/>
        </p:nvCxnSpPr>
        <p:spPr>
          <a:xfrm flipV="1">
            <a:off x="10252555" y="2245934"/>
            <a:ext cx="62801" cy="658659"/>
          </a:xfrm>
          <a:prstGeom prst="straightConnector1">
            <a:avLst/>
          </a:prstGeom>
          <a:ln w="5715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8F54A5AF-E55C-45E9-96B6-F72EB45E1B2E}"/>
              </a:ext>
            </a:extLst>
          </p:cNvPr>
          <p:cNvSpPr>
            <a:spLocks noGrp="1"/>
          </p:cNvSpPr>
          <p:nvPr>
            <p:ph type="sldNum" sz="quarter" idx="12"/>
          </p:nvPr>
        </p:nvSpPr>
        <p:spPr/>
        <p:txBody>
          <a:bodyPr/>
          <a:lstStyle/>
          <a:p>
            <a:fld id="{D57F1E4F-1CFF-5643-939E-02111984F565}" type="slidenum">
              <a:rPr lang="en-US" smtClean="0">
                <a:solidFill>
                  <a:prstClr val="black">
                    <a:tint val="75000"/>
                  </a:prstClr>
                </a:solidFill>
                <a:latin typeface="Calibri"/>
              </a:rPr>
              <a:pPr/>
              <a:t>7</a:t>
            </a:fld>
            <a:endParaRPr lang="en-US" dirty="0">
              <a:solidFill>
                <a:prstClr val="black">
                  <a:tint val="75000"/>
                </a:prstClr>
              </a:solidFill>
              <a:latin typeface="Calibri"/>
            </a:endParaRPr>
          </a:p>
        </p:txBody>
      </p:sp>
      <p:pic>
        <p:nvPicPr>
          <p:cNvPr id="25" name="Picture 24">
            <a:extLst>
              <a:ext uri="{FF2B5EF4-FFF2-40B4-BE49-F238E27FC236}">
                <a16:creationId xmlns:a16="http://schemas.microsoft.com/office/drawing/2014/main" id="{D872B190-9873-4325-8661-C67F94D6C362}"/>
              </a:ext>
            </a:extLst>
          </p:cNvPr>
          <p:cNvPicPr>
            <a:picLocks noChangeAspect="1"/>
          </p:cNvPicPr>
          <p:nvPr/>
        </p:nvPicPr>
        <p:blipFill>
          <a:blip r:embed="rId17"/>
          <a:stretch>
            <a:fillRect/>
          </a:stretch>
        </p:blipFill>
        <p:spPr>
          <a:xfrm>
            <a:off x="154355" y="5120039"/>
            <a:ext cx="2135852" cy="1575730"/>
          </a:xfrm>
          <a:prstGeom prst="rect">
            <a:avLst/>
          </a:prstGeom>
        </p:spPr>
      </p:pic>
    </p:spTree>
    <p:extLst>
      <p:ext uri="{BB962C8B-B14F-4D97-AF65-F5344CB8AC3E}">
        <p14:creationId xmlns:p14="http://schemas.microsoft.com/office/powerpoint/2010/main" val="431153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par>
                                <p:cTn id="20" presetID="10" presetClass="entr" presetSubtype="0" fill="hold" nodeType="with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500"/>
                                        <p:tgtEl>
                                          <p:spTgt spid="5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4" name="Picture 4" descr="Image result for line scan camera">
            <a:extLst>
              <a:ext uri="{FF2B5EF4-FFF2-40B4-BE49-F238E27FC236}">
                <a16:creationId xmlns:a16="http://schemas.microsoft.com/office/drawing/2014/main" id="{15030116-D320-40E1-8928-CA40CB43C3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821" r="24837" b="43115"/>
          <a:stretch/>
        </p:blipFill>
        <p:spPr bwMode="auto">
          <a:xfrm>
            <a:off x="5983986" y="2036128"/>
            <a:ext cx="5640880" cy="4322460"/>
          </a:xfrm>
          <a:prstGeom prst="rect">
            <a:avLst/>
          </a:prstGeom>
          <a:noFill/>
          <a:extLst>
            <a:ext uri="{909E8E84-426E-40dd-AFC4-6F175D3DCCD1}">
              <a14:hiddenFill xmlns:a14="http://schemas.microsoft.com/office/drawing/2010/main" xmlns="">
                <a:solidFill>
                  <a:srgbClr val="FFFFFF"/>
                </a:solidFill>
              </a14:hiddenFill>
            </a:ext>
          </a:extLst>
        </p:spPr>
      </p:pic>
      <p:pic>
        <p:nvPicPr>
          <p:cNvPr id="248" name="Picture 2" descr="Image result for ximea mq022hg">
            <a:extLst>
              <a:ext uri="{FF2B5EF4-FFF2-40B4-BE49-F238E27FC236}">
                <a16:creationId xmlns:a16="http://schemas.microsoft.com/office/drawing/2014/main" id="{D5CEFE18-174B-4931-8EF1-4BDC3981F3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135" y="2059168"/>
            <a:ext cx="1736606" cy="1736606"/>
          </a:xfrm>
          <a:prstGeom prst="rect">
            <a:avLst/>
          </a:prstGeom>
          <a:noFill/>
          <a:extLst>
            <a:ext uri="{909E8E84-426E-40dd-AFC4-6F175D3DCCD1}">
              <a14:hiddenFill xmlns:a14="http://schemas.microsoft.com/office/drawing/2010/main" xmlns="">
                <a:solidFill>
                  <a:srgbClr val="FFFFFF"/>
                </a:solidFill>
              </a14:hiddenFill>
            </a:ext>
          </a:extLst>
        </p:spPr>
      </p:pic>
      <p:pic>
        <p:nvPicPr>
          <p:cNvPr id="56" name="Picture 55">
            <a:extLst>
              <a:ext uri="{FF2B5EF4-FFF2-40B4-BE49-F238E27FC236}">
                <a16:creationId xmlns:a16="http://schemas.microsoft.com/office/drawing/2014/main" id="{C8C97D70-4A15-4AFD-80CE-DD96060DE799}"/>
              </a:ext>
            </a:extLst>
          </p:cNvPr>
          <p:cNvPicPr>
            <a:picLocks noChangeAspect="1"/>
          </p:cNvPicPr>
          <p:nvPr/>
        </p:nvPicPr>
        <p:blipFill rotWithShape="1">
          <a:blip r:embed="rId5"/>
          <a:srcRect b="15141"/>
          <a:stretch/>
        </p:blipFill>
        <p:spPr>
          <a:xfrm>
            <a:off x="293628" y="3937440"/>
            <a:ext cx="4342196" cy="2352046"/>
          </a:xfrm>
          <a:prstGeom prst="rect">
            <a:avLst/>
          </a:prstGeom>
        </p:spPr>
      </p:pic>
      <p:pic>
        <p:nvPicPr>
          <p:cNvPr id="252" name="Picture 251">
            <a:extLst>
              <a:ext uri="{FF2B5EF4-FFF2-40B4-BE49-F238E27FC236}">
                <a16:creationId xmlns:a16="http://schemas.microsoft.com/office/drawing/2014/main" id="{3833A715-A807-45F3-BE79-A0D48EE70176}"/>
              </a:ext>
            </a:extLst>
          </p:cNvPr>
          <p:cNvPicPr>
            <a:picLocks noChangeAspect="1"/>
          </p:cNvPicPr>
          <p:nvPr/>
        </p:nvPicPr>
        <p:blipFill>
          <a:blip r:embed="rId6"/>
          <a:stretch>
            <a:fillRect/>
          </a:stretch>
        </p:blipFill>
        <p:spPr>
          <a:xfrm>
            <a:off x="2800674" y="1834000"/>
            <a:ext cx="2427782" cy="2262251"/>
          </a:xfrm>
          <a:prstGeom prst="rect">
            <a:avLst/>
          </a:prstGeom>
        </p:spPr>
      </p:pic>
      <p:sp>
        <p:nvSpPr>
          <p:cNvPr id="57" name="TextBox 56">
            <a:extLst>
              <a:ext uri="{FF2B5EF4-FFF2-40B4-BE49-F238E27FC236}">
                <a16:creationId xmlns:a16="http://schemas.microsoft.com/office/drawing/2014/main" id="{1663F379-600D-4B88-9E50-03C0664366A3}"/>
              </a:ext>
            </a:extLst>
          </p:cNvPr>
          <p:cNvSpPr txBox="1"/>
          <p:nvPr/>
        </p:nvSpPr>
        <p:spPr>
          <a:xfrm>
            <a:off x="2700140" y="1429642"/>
            <a:ext cx="2856765" cy="369332"/>
          </a:xfrm>
          <a:prstGeom prst="rect">
            <a:avLst/>
          </a:prstGeom>
          <a:noFill/>
        </p:spPr>
        <p:txBody>
          <a:bodyPr wrap="square" rtlCol="0">
            <a:spAutoFit/>
          </a:bodyPr>
          <a:lstStyle/>
          <a:p>
            <a:r>
              <a:rPr lang="en-US" dirty="0">
                <a:solidFill>
                  <a:prstClr val="black"/>
                </a:solidFill>
                <a:latin typeface="Calibri"/>
              </a:rPr>
              <a:t>Mosaic – Unit cell 4x4 pixels</a:t>
            </a:r>
          </a:p>
        </p:txBody>
      </p:sp>
      <p:cxnSp>
        <p:nvCxnSpPr>
          <p:cNvPr id="59" name="Straight Arrow Connector 58">
            <a:extLst>
              <a:ext uri="{FF2B5EF4-FFF2-40B4-BE49-F238E27FC236}">
                <a16:creationId xmlns:a16="http://schemas.microsoft.com/office/drawing/2014/main" id="{1B025E2B-AA9C-4F3F-A92E-9E3AA5558991}"/>
              </a:ext>
            </a:extLst>
          </p:cNvPr>
          <p:cNvCxnSpPr>
            <a:cxnSpLocks/>
          </p:cNvCxnSpPr>
          <p:nvPr/>
        </p:nvCxnSpPr>
        <p:spPr>
          <a:xfrm flipV="1">
            <a:off x="7648575" y="4524375"/>
            <a:ext cx="2914650" cy="19685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8" name="Straight Arrow Connector 257">
            <a:extLst>
              <a:ext uri="{FF2B5EF4-FFF2-40B4-BE49-F238E27FC236}">
                <a16:creationId xmlns:a16="http://schemas.microsoft.com/office/drawing/2014/main" id="{C9FFEBAD-819D-4B1B-923A-8F3E86F72208}"/>
              </a:ext>
            </a:extLst>
          </p:cNvPr>
          <p:cNvCxnSpPr>
            <a:cxnSpLocks/>
          </p:cNvCxnSpPr>
          <p:nvPr/>
        </p:nvCxnSpPr>
        <p:spPr>
          <a:xfrm flipH="1" flipV="1">
            <a:off x="5391354" y="5705475"/>
            <a:ext cx="2257221" cy="7874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6" name="TextBox 465">
            <a:extLst>
              <a:ext uri="{FF2B5EF4-FFF2-40B4-BE49-F238E27FC236}">
                <a16:creationId xmlns:a16="http://schemas.microsoft.com/office/drawing/2014/main" id="{7BD3A0AF-1960-428E-94AC-23667C3368D9}"/>
              </a:ext>
            </a:extLst>
          </p:cNvPr>
          <p:cNvSpPr txBox="1"/>
          <p:nvPr/>
        </p:nvSpPr>
        <p:spPr>
          <a:xfrm>
            <a:off x="10563225" y="4122683"/>
            <a:ext cx="981075" cy="430887"/>
          </a:xfrm>
          <a:prstGeom prst="rect">
            <a:avLst/>
          </a:prstGeom>
          <a:noFill/>
        </p:spPr>
        <p:txBody>
          <a:bodyPr wrap="square" rtlCol="0">
            <a:spAutoFit/>
          </a:bodyPr>
          <a:lstStyle/>
          <a:p>
            <a:r>
              <a:rPr lang="en-US" sz="2200" dirty="0">
                <a:solidFill>
                  <a:prstClr val="black"/>
                </a:solidFill>
                <a:latin typeface="Calibri"/>
              </a:rPr>
              <a:t>spatial</a:t>
            </a:r>
          </a:p>
        </p:txBody>
      </p:sp>
      <p:sp>
        <p:nvSpPr>
          <p:cNvPr id="265" name="TextBox 264">
            <a:extLst>
              <a:ext uri="{FF2B5EF4-FFF2-40B4-BE49-F238E27FC236}">
                <a16:creationId xmlns:a16="http://schemas.microsoft.com/office/drawing/2014/main" id="{2FA3C98B-512B-4381-A494-5572FEBEEC76}"/>
              </a:ext>
            </a:extLst>
          </p:cNvPr>
          <p:cNvSpPr txBox="1"/>
          <p:nvPr/>
        </p:nvSpPr>
        <p:spPr>
          <a:xfrm>
            <a:off x="4275261" y="5858598"/>
            <a:ext cx="1661092" cy="430887"/>
          </a:xfrm>
          <a:prstGeom prst="rect">
            <a:avLst/>
          </a:prstGeom>
          <a:noFill/>
        </p:spPr>
        <p:txBody>
          <a:bodyPr wrap="square" rtlCol="0">
            <a:spAutoFit/>
          </a:bodyPr>
          <a:lstStyle/>
          <a:p>
            <a:r>
              <a:rPr lang="en-US" sz="2200" dirty="0">
                <a:solidFill>
                  <a:prstClr val="black"/>
                </a:solidFill>
                <a:latin typeface="Calibri"/>
              </a:rPr>
              <a:t>wavelength</a:t>
            </a:r>
          </a:p>
        </p:txBody>
      </p:sp>
      <p:pic>
        <p:nvPicPr>
          <p:cNvPr id="151554" name="Picture 2" descr="https://upload.wikimedia.org/wikipedia/commons/thumb/1/10/Comparison_refraction_diffraction_spectra.svg/1280px-Comparison_refraction_diffraction_spectra.svg.png">
            <a:extLst>
              <a:ext uri="{FF2B5EF4-FFF2-40B4-BE49-F238E27FC236}">
                <a16:creationId xmlns:a16="http://schemas.microsoft.com/office/drawing/2014/main" id="{AA33C73C-144C-428C-A50B-D3F2C7CD5A8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2943" b="7266"/>
          <a:stretch/>
        </p:blipFill>
        <p:spPr bwMode="auto">
          <a:xfrm>
            <a:off x="9954761" y="1841326"/>
            <a:ext cx="1638040" cy="1469117"/>
          </a:xfrm>
          <a:prstGeom prst="rect">
            <a:avLst/>
          </a:prstGeom>
          <a:noFill/>
          <a:extLst>
            <a:ext uri="{909E8E84-426E-40dd-AFC4-6F175D3DCCD1}">
              <a14:hiddenFill xmlns:a14="http://schemas.microsoft.com/office/drawing/2010/main" xmlns="">
                <a:solidFill>
                  <a:srgbClr val="FFFFFF"/>
                </a:solidFill>
              </a14:hiddenFill>
            </a:ext>
          </a:extLst>
        </p:spPr>
      </p:pic>
      <p:sp>
        <p:nvSpPr>
          <p:cNvPr id="297" name="Rectangle 296">
            <a:extLst>
              <a:ext uri="{FF2B5EF4-FFF2-40B4-BE49-F238E27FC236}">
                <a16:creationId xmlns:a16="http://schemas.microsoft.com/office/drawing/2014/main" id="{3B2890B7-C927-41DF-A627-3313E4585471}"/>
              </a:ext>
            </a:extLst>
          </p:cNvPr>
          <p:cNvSpPr/>
          <p:nvPr/>
        </p:nvSpPr>
        <p:spPr>
          <a:xfrm>
            <a:off x="9727098" y="4380636"/>
            <a:ext cx="193040" cy="187593"/>
          </a:xfrm>
          <a:prstGeom prst="rect">
            <a:avLst/>
          </a:prstGeom>
          <a:solidFill>
            <a:srgbClr val="4674C6"/>
          </a:solidFill>
          <a:ln>
            <a:solidFill>
              <a:srgbClr val="4674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98" name="Rectangle 297">
            <a:extLst>
              <a:ext uri="{FF2B5EF4-FFF2-40B4-BE49-F238E27FC236}">
                <a16:creationId xmlns:a16="http://schemas.microsoft.com/office/drawing/2014/main" id="{9B655D15-0B65-4FFC-8B90-14712E5E66E8}"/>
              </a:ext>
            </a:extLst>
          </p:cNvPr>
          <p:cNvSpPr/>
          <p:nvPr/>
        </p:nvSpPr>
        <p:spPr>
          <a:xfrm>
            <a:off x="9782092" y="4418708"/>
            <a:ext cx="193040" cy="187593"/>
          </a:xfrm>
          <a:prstGeom prst="rect">
            <a:avLst/>
          </a:prstGeom>
          <a:solidFill>
            <a:srgbClr val="94CED8"/>
          </a:solidFill>
          <a:ln>
            <a:solidFill>
              <a:srgbClr val="94CE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99" name="Rectangle 298">
            <a:extLst>
              <a:ext uri="{FF2B5EF4-FFF2-40B4-BE49-F238E27FC236}">
                <a16:creationId xmlns:a16="http://schemas.microsoft.com/office/drawing/2014/main" id="{F4236CB8-3FF1-4B65-BBE3-7F253BED1C6F}"/>
              </a:ext>
            </a:extLst>
          </p:cNvPr>
          <p:cNvSpPr/>
          <p:nvPr/>
        </p:nvSpPr>
        <p:spPr>
          <a:xfrm>
            <a:off x="9823618" y="4456780"/>
            <a:ext cx="193040" cy="187593"/>
          </a:xfrm>
          <a:prstGeom prst="rect">
            <a:avLst/>
          </a:prstGeom>
          <a:solidFill>
            <a:srgbClr val="B9F3DA"/>
          </a:solidFill>
          <a:ln>
            <a:solidFill>
              <a:srgbClr val="B9F3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00" name="Rectangle 299">
            <a:extLst>
              <a:ext uri="{FF2B5EF4-FFF2-40B4-BE49-F238E27FC236}">
                <a16:creationId xmlns:a16="http://schemas.microsoft.com/office/drawing/2014/main" id="{D684E971-32D9-493A-A3D7-28CE9357B7F7}"/>
              </a:ext>
            </a:extLst>
          </p:cNvPr>
          <p:cNvSpPr/>
          <p:nvPr/>
        </p:nvSpPr>
        <p:spPr>
          <a:xfrm>
            <a:off x="9878612" y="4494852"/>
            <a:ext cx="193040" cy="187593"/>
          </a:xfrm>
          <a:prstGeom prst="rect">
            <a:avLst/>
          </a:prstGeom>
          <a:solidFill>
            <a:srgbClr val="B6F6BF"/>
          </a:solidFill>
          <a:ln>
            <a:solidFill>
              <a:srgbClr val="B6F6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01" name="Rectangle 300">
            <a:extLst>
              <a:ext uri="{FF2B5EF4-FFF2-40B4-BE49-F238E27FC236}">
                <a16:creationId xmlns:a16="http://schemas.microsoft.com/office/drawing/2014/main" id="{ECD1120B-9957-4192-AEF6-B05277A93E5B}"/>
              </a:ext>
            </a:extLst>
          </p:cNvPr>
          <p:cNvSpPr/>
          <p:nvPr/>
        </p:nvSpPr>
        <p:spPr>
          <a:xfrm>
            <a:off x="9918345" y="4542028"/>
            <a:ext cx="193040" cy="187593"/>
          </a:xfrm>
          <a:prstGeom prst="rect">
            <a:avLst/>
          </a:prstGeom>
          <a:solidFill>
            <a:srgbClr val="00FA71"/>
          </a:solidFill>
          <a:ln>
            <a:solidFill>
              <a:srgbClr val="00FA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02" name="Rectangle 301">
            <a:extLst>
              <a:ext uri="{FF2B5EF4-FFF2-40B4-BE49-F238E27FC236}">
                <a16:creationId xmlns:a16="http://schemas.microsoft.com/office/drawing/2014/main" id="{BE55AC77-3975-40F1-99B7-1B9EEC8B1CDD}"/>
              </a:ext>
            </a:extLst>
          </p:cNvPr>
          <p:cNvSpPr/>
          <p:nvPr/>
        </p:nvSpPr>
        <p:spPr>
          <a:xfrm>
            <a:off x="9965342" y="4576390"/>
            <a:ext cx="193040" cy="187593"/>
          </a:xfrm>
          <a:prstGeom prst="rect">
            <a:avLst/>
          </a:prstGeom>
          <a:solidFill>
            <a:srgbClr val="83E937"/>
          </a:solidFill>
          <a:ln>
            <a:solidFill>
              <a:srgbClr val="83E9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03" name="Rectangle 302">
            <a:extLst>
              <a:ext uri="{FF2B5EF4-FFF2-40B4-BE49-F238E27FC236}">
                <a16:creationId xmlns:a16="http://schemas.microsoft.com/office/drawing/2014/main" id="{47A24A6C-8F7B-43A1-9EE4-1808299C02AC}"/>
              </a:ext>
            </a:extLst>
          </p:cNvPr>
          <p:cNvSpPr/>
          <p:nvPr/>
        </p:nvSpPr>
        <p:spPr>
          <a:xfrm>
            <a:off x="10025446" y="4635825"/>
            <a:ext cx="193040" cy="187593"/>
          </a:xfrm>
          <a:prstGeom prst="rect">
            <a:avLst/>
          </a:prstGeom>
          <a:solidFill>
            <a:srgbClr val="97E76B"/>
          </a:solidFill>
          <a:ln>
            <a:solidFill>
              <a:srgbClr val="97E7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04" name="Rectangle 303">
            <a:extLst>
              <a:ext uri="{FF2B5EF4-FFF2-40B4-BE49-F238E27FC236}">
                <a16:creationId xmlns:a16="http://schemas.microsoft.com/office/drawing/2014/main" id="{F38CB70C-AE92-4F1F-8B2F-C052A7B01E0B}"/>
              </a:ext>
            </a:extLst>
          </p:cNvPr>
          <p:cNvSpPr/>
          <p:nvPr/>
        </p:nvSpPr>
        <p:spPr>
          <a:xfrm>
            <a:off x="10085550" y="4672635"/>
            <a:ext cx="193040" cy="187593"/>
          </a:xfrm>
          <a:prstGeom prst="rect">
            <a:avLst/>
          </a:prstGeom>
          <a:solidFill>
            <a:srgbClr val="CCE76B"/>
          </a:solidFill>
          <a:ln>
            <a:solidFill>
              <a:srgbClr val="CCE7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05" name="Rectangle 304">
            <a:extLst>
              <a:ext uri="{FF2B5EF4-FFF2-40B4-BE49-F238E27FC236}">
                <a16:creationId xmlns:a16="http://schemas.microsoft.com/office/drawing/2014/main" id="{C2E7F208-DF8B-4C97-A86C-547AD2B1CDF2}"/>
              </a:ext>
            </a:extLst>
          </p:cNvPr>
          <p:cNvSpPr/>
          <p:nvPr/>
        </p:nvSpPr>
        <p:spPr>
          <a:xfrm>
            <a:off x="10123186" y="4708534"/>
            <a:ext cx="193040" cy="187593"/>
          </a:xfrm>
          <a:prstGeom prst="rect">
            <a:avLst/>
          </a:prstGeom>
          <a:solidFill>
            <a:schemeClr val="accent4">
              <a:lumMod val="60000"/>
              <a:lumOff val="4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06" name="Rectangle 305">
            <a:extLst>
              <a:ext uri="{FF2B5EF4-FFF2-40B4-BE49-F238E27FC236}">
                <a16:creationId xmlns:a16="http://schemas.microsoft.com/office/drawing/2014/main" id="{DD688F57-C795-472A-8A31-4546808ECE12}"/>
              </a:ext>
            </a:extLst>
          </p:cNvPr>
          <p:cNvSpPr/>
          <p:nvPr/>
        </p:nvSpPr>
        <p:spPr>
          <a:xfrm>
            <a:off x="10181856" y="4736196"/>
            <a:ext cx="193040" cy="187593"/>
          </a:xfrm>
          <a:prstGeom prst="rect">
            <a:avLst/>
          </a:prstGeom>
          <a:solidFill>
            <a:srgbClr val="F2C874"/>
          </a:solidFill>
          <a:ln>
            <a:solidFill>
              <a:srgbClr val="F2C8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07" name="Rectangle 306">
            <a:extLst>
              <a:ext uri="{FF2B5EF4-FFF2-40B4-BE49-F238E27FC236}">
                <a16:creationId xmlns:a16="http://schemas.microsoft.com/office/drawing/2014/main" id="{6A918A8D-ACAA-4F27-8EAC-9EAAB971F784}"/>
              </a:ext>
            </a:extLst>
          </p:cNvPr>
          <p:cNvSpPr/>
          <p:nvPr/>
        </p:nvSpPr>
        <p:spPr>
          <a:xfrm>
            <a:off x="10228853" y="4786706"/>
            <a:ext cx="193040" cy="187593"/>
          </a:xfrm>
          <a:prstGeom prst="rect">
            <a:avLst/>
          </a:prstGeom>
          <a:solidFill>
            <a:srgbClr val="F7B96F"/>
          </a:solidFill>
          <a:ln>
            <a:solidFill>
              <a:srgbClr val="F7B9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08" name="Rectangle 307">
            <a:extLst>
              <a:ext uri="{FF2B5EF4-FFF2-40B4-BE49-F238E27FC236}">
                <a16:creationId xmlns:a16="http://schemas.microsoft.com/office/drawing/2014/main" id="{01367220-D510-4F8C-8988-3A1AE2C0F37A}"/>
              </a:ext>
            </a:extLst>
          </p:cNvPr>
          <p:cNvSpPr/>
          <p:nvPr/>
        </p:nvSpPr>
        <p:spPr>
          <a:xfrm>
            <a:off x="7215792" y="5249530"/>
            <a:ext cx="193040" cy="187593"/>
          </a:xfrm>
          <a:prstGeom prst="rect">
            <a:avLst/>
          </a:prstGeom>
          <a:solidFill>
            <a:srgbClr val="FF9966"/>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09" name="Rectangle 308">
            <a:extLst>
              <a:ext uri="{FF2B5EF4-FFF2-40B4-BE49-F238E27FC236}">
                <a16:creationId xmlns:a16="http://schemas.microsoft.com/office/drawing/2014/main" id="{C69E66F7-2336-4675-875C-52F302BD3FFC}"/>
              </a:ext>
            </a:extLst>
          </p:cNvPr>
          <p:cNvSpPr/>
          <p:nvPr/>
        </p:nvSpPr>
        <p:spPr>
          <a:xfrm>
            <a:off x="7215792" y="4583832"/>
            <a:ext cx="193040" cy="187593"/>
          </a:xfrm>
          <a:prstGeom prst="rect">
            <a:avLst/>
          </a:prstGeom>
          <a:solidFill>
            <a:srgbClr val="4674C6"/>
          </a:solidFill>
          <a:ln>
            <a:solidFill>
              <a:srgbClr val="4674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10" name="Rectangle 309">
            <a:extLst>
              <a:ext uri="{FF2B5EF4-FFF2-40B4-BE49-F238E27FC236}">
                <a16:creationId xmlns:a16="http://schemas.microsoft.com/office/drawing/2014/main" id="{E9958DE8-CA7A-4658-86EB-D5CBCA32FA42}"/>
              </a:ext>
            </a:extLst>
          </p:cNvPr>
          <p:cNvSpPr/>
          <p:nvPr/>
        </p:nvSpPr>
        <p:spPr>
          <a:xfrm>
            <a:off x="7215792" y="5025922"/>
            <a:ext cx="193040" cy="187593"/>
          </a:xfrm>
          <a:prstGeom prst="rect">
            <a:avLst/>
          </a:prstGeom>
          <a:solidFill>
            <a:schemeClr val="accent4">
              <a:lumMod val="60000"/>
              <a:lumOff val="4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11" name="Rectangle 310">
            <a:extLst>
              <a:ext uri="{FF2B5EF4-FFF2-40B4-BE49-F238E27FC236}">
                <a16:creationId xmlns:a16="http://schemas.microsoft.com/office/drawing/2014/main" id="{118146C8-437F-46D6-9700-03B0A1071E32}"/>
              </a:ext>
            </a:extLst>
          </p:cNvPr>
          <p:cNvSpPr/>
          <p:nvPr/>
        </p:nvSpPr>
        <p:spPr>
          <a:xfrm>
            <a:off x="7215792" y="4800555"/>
            <a:ext cx="193040" cy="187593"/>
          </a:xfrm>
          <a:prstGeom prst="rect">
            <a:avLst/>
          </a:prstGeom>
          <a:solidFill>
            <a:srgbClr val="00FA71"/>
          </a:solidFill>
          <a:ln>
            <a:solidFill>
              <a:srgbClr val="00FA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12" name="Rectangle 311">
            <a:extLst>
              <a:ext uri="{FF2B5EF4-FFF2-40B4-BE49-F238E27FC236}">
                <a16:creationId xmlns:a16="http://schemas.microsoft.com/office/drawing/2014/main" id="{61FE854A-3D82-4F28-B7E5-66A58808D62E}"/>
              </a:ext>
            </a:extLst>
          </p:cNvPr>
          <p:cNvSpPr/>
          <p:nvPr/>
        </p:nvSpPr>
        <p:spPr>
          <a:xfrm>
            <a:off x="7439353" y="4800555"/>
            <a:ext cx="193040" cy="187593"/>
          </a:xfrm>
          <a:prstGeom prst="rect">
            <a:avLst/>
          </a:prstGeom>
          <a:solidFill>
            <a:srgbClr val="83E937"/>
          </a:solidFill>
          <a:ln>
            <a:solidFill>
              <a:srgbClr val="83E9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13" name="Rectangle 312">
            <a:extLst>
              <a:ext uri="{FF2B5EF4-FFF2-40B4-BE49-F238E27FC236}">
                <a16:creationId xmlns:a16="http://schemas.microsoft.com/office/drawing/2014/main" id="{F5FE36A3-9C2F-4FA5-BC7E-8723FCE949EB}"/>
              </a:ext>
            </a:extLst>
          </p:cNvPr>
          <p:cNvSpPr/>
          <p:nvPr/>
        </p:nvSpPr>
        <p:spPr>
          <a:xfrm>
            <a:off x="7663076" y="4800555"/>
            <a:ext cx="193040" cy="187593"/>
          </a:xfrm>
          <a:prstGeom prst="rect">
            <a:avLst/>
          </a:prstGeom>
          <a:solidFill>
            <a:srgbClr val="97E76B"/>
          </a:solidFill>
          <a:ln>
            <a:solidFill>
              <a:srgbClr val="97E7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14" name="Rectangle 313">
            <a:extLst>
              <a:ext uri="{FF2B5EF4-FFF2-40B4-BE49-F238E27FC236}">
                <a16:creationId xmlns:a16="http://schemas.microsoft.com/office/drawing/2014/main" id="{390C352E-035D-41CC-8FFC-C0184F56A4AD}"/>
              </a:ext>
            </a:extLst>
          </p:cNvPr>
          <p:cNvSpPr/>
          <p:nvPr/>
        </p:nvSpPr>
        <p:spPr>
          <a:xfrm>
            <a:off x="7439353" y="5025922"/>
            <a:ext cx="193040" cy="187593"/>
          </a:xfrm>
          <a:prstGeom prst="rect">
            <a:avLst/>
          </a:prstGeom>
          <a:solidFill>
            <a:srgbClr val="F2C874"/>
          </a:solidFill>
          <a:ln>
            <a:solidFill>
              <a:srgbClr val="F2C8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15" name="Rectangle 314">
            <a:extLst>
              <a:ext uri="{FF2B5EF4-FFF2-40B4-BE49-F238E27FC236}">
                <a16:creationId xmlns:a16="http://schemas.microsoft.com/office/drawing/2014/main" id="{2F2EED59-5461-49B0-99D5-388C93872EF0}"/>
              </a:ext>
            </a:extLst>
          </p:cNvPr>
          <p:cNvSpPr/>
          <p:nvPr/>
        </p:nvSpPr>
        <p:spPr>
          <a:xfrm>
            <a:off x="7663076" y="5025922"/>
            <a:ext cx="193040" cy="187593"/>
          </a:xfrm>
          <a:prstGeom prst="rect">
            <a:avLst/>
          </a:prstGeom>
          <a:solidFill>
            <a:srgbClr val="F7B96F"/>
          </a:solidFill>
          <a:ln>
            <a:solidFill>
              <a:srgbClr val="F7B9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16" name="Rectangle 315">
            <a:extLst>
              <a:ext uri="{FF2B5EF4-FFF2-40B4-BE49-F238E27FC236}">
                <a16:creationId xmlns:a16="http://schemas.microsoft.com/office/drawing/2014/main" id="{8B6B0472-A83F-4A36-8194-50FC51E3AEFF}"/>
              </a:ext>
            </a:extLst>
          </p:cNvPr>
          <p:cNvSpPr/>
          <p:nvPr/>
        </p:nvSpPr>
        <p:spPr>
          <a:xfrm>
            <a:off x="7882635" y="5025922"/>
            <a:ext cx="193040" cy="187593"/>
          </a:xfrm>
          <a:prstGeom prst="rect">
            <a:avLst/>
          </a:prstGeom>
          <a:solidFill>
            <a:srgbClr val="F3CAA5"/>
          </a:solidFill>
          <a:ln>
            <a:solidFill>
              <a:srgbClr val="F3CA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71" name="Rectangle 370">
            <a:extLst>
              <a:ext uri="{FF2B5EF4-FFF2-40B4-BE49-F238E27FC236}">
                <a16:creationId xmlns:a16="http://schemas.microsoft.com/office/drawing/2014/main" id="{ED3012FA-0FCE-4CB8-999A-D07DA58D1092}"/>
              </a:ext>
            </a:extLst>
          </p:cNvPr>
          <p:cNvSpPr/>
          <p:nvPr/>
        </p:nvSpPr>
        <p:spPr>
          <a:xfrm>
            <a:off x="7882635" y="4800555"/>
            <a:ext cx="193040" cy="187593"/>
          </a:xfrm>
          <a:prstGeom prst="rect">
            <a:avLst/>
          </a:prstGeom>
          <a:solidFill>
            <a:srgbClr val="CCE76B"/>
          </a:solidFill>
          <a:ln>
            <a:solidFill>
              <a:srgbClr val="CCE7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72" name="Rectangle 371">
            <a:extLst>
              <a:ext uri="{FF2B5EF4-FFF2-40B4-BE49-F238E27FC236}">
                <a16:creationId xmlns:a16="http://schemas.microsoft.com/office/drawing/2014/main" id="{9290BAE5-5E39-4734-B6CA-EA5BC3447290}"/>
              </a:ext>
            </a:extLst>
          </p:cNvPr>
          <p:cNvSpPr/>
          <p:nvPr/>
        </p:nvSpPr>
        <p:spPr>
          <a:xfrm>
            <a:off x="7439353" y="4583832"/>
            <a:ext cx="193040" cy="187593"/>
          </a:xfrm>
          <a:prstGeom prst="rect">
            <a:avLst/>
          </a:prstGeom>
          <a:solidFill>
            <a:srgbClr val="94CED8"/>
          </a:solidFill>
          <a:ln>
            <a:solidFill>
              <a:srgbClr val="94CE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73" name="Rectangle 372">
            <a:extLst>
              <a:ext uri="{FF2B5EF4-FFF2-40B4-BE49-F238E27FC236}">
                <a16:creationId xmlns:a16="http://schemas.microsoft.com/office/drawing/2014/main" id="{8254B18B-DA1E-432A-A9E7-0C3EAAC5A1F6}"/>
              </a:ext>
            </a:extLst>
          </p:cNvPr>
          <p:cNvSpPr/>
          <p:nvPr/>
        </p:nvSpPr>
        <p:spPr>
          <a:xfrm>
            <a:off x="7663076" y="4583832"/>
            <a:ext cx="193040" cy="187593"/>
          </a:xfrm>
          <a:prstGeom prst="rect">
            <a:avLst/>
          </a:prstGeom>
          <a:solidFill>
            <a:srgbClr val="B9F3DA"/>
          </a:solidFill>
          <a:ln>
            <a:solidFill>
              <a:srgbClr val="B9F3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74" name="Rectangle 373">
            <a:extLst>
              <a:ext uri="{FF2B5EF4-FFF2-40B4-BE49-F238E27FC236}">
                <a16:creationId xmlns:a16="http://schemas.microsoft.com/office/drawing/2014/main" id="{7EAD689C-B66E-49FB-9D69-5CA8E913C822}"/>
              </a:ext>
            </a:extLst>
          </p:cNvPr>
          <p:cNvSpPr/>
          <p:nvPr/>
        </p:nvSpPr>
        <p:spPr>
          <a:xfrm>
            <a:off x="7882635" y="4583832"/>
            <a:ext cx="193040" cy="187593"/>
          </a:xfrm>
          <a:prstGeom prst="rect">
            <a:avLst/>
          </a:prstGeom>
          <a:solidFill>
            <a:srgbClr val="B6F6BF"/>
          </a:solidFill>
          <a:ln>
            <a:solidFill>
              <a:srgbClr val="B6F6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75" name="Rectangle 374">
            <a:extLst>
              <a:ext uri="{FF2B5EF4-FFF2-40B4-BE49-F238E27FC236}">
                <a16:creationId xmlns:a16="http://schemas.microsoft.com/office/drawing/2014/main" id="{E7C7622D-D8FB-4BB0-AE7D-2AEB2A53D548}"/>
              </a:ext>
            </a:extLst>
          </p:cNvPr>
          <p:cNvSpPr/>
          <p:nvPr/>
        </p:nvSpPr>
        <p:spPr>
          <a:xfrm>
            <a:off x="7439353" y="5249530"/>
            <a:ext cx="193040" cy="187593"/>
          </a:xfrm>
          <a:prstGeom prst="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76" name="Rectangle 375">
            <a:extLst>
              <a:ext uri="{FF2B5EF4-FFF2-40B4-BE49-F238E27FC236}">
                <a16:creationId xmlns:a16="http://schemas.microsoft.com/office/drawing/2014/main" id="{96EA8A41-F7D8-4AC5-AE43-7F40D7263EDD}"/>
              </a:ext>
            </a:extLst>
          </p:cNvPr>
          <p:cNvSpPr/>
          <p:nvPr/>
        </p:nvSpPr>
        <p:spPr>
          <a:xfrm>
            <a:off x="7882635" y="5249530"/>
            <a:ext cx="193040" cy="18759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77" name="Rectangle 376">
            <a:extLst>
              <a:ext uri="{FF2B5EF4-FFF2-40B4-BE49-F238E27FC236}">
                <a16:creationId xmlns:a16="http://schemas.microsoft.com/office/drawing/2014/main" id="{FB98F360-95E7-487A-BA10-4B8608D24EE8}"/>
              </a:ext>
            </a:extLst>
          </p:cNvPr>
          <p:cNvSpPr/>
          <p:nvPr/>
        </p:nvSpPr>
        <p:spPr>
          <a:xfrm>
            <a:off x="7663076" y="5249530"/>
            <a:ext cx="193040" cy="18759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78" name="Rectangle 377">
            <a:extLst>
              <a:ext uri="{FF2B5EF4-FFF2-40B4-BE49-F238E27FC236}">
                <a16:creationId xmlns:a16="http://schemas.microsoft.com/office/drawing/2014/main" id="{9719266C-CF74-4B71-BAED-977A1FFB8697}"/>
              </a:ext>
            </a:extLst>
          </p:cNvPr>
          <p:cNvSpPr/>
          <p:nvPr/>
        </p:nvSpPr>
        <p:spPr>
          <a:xfrm>
            <a:off x="8108748" y="5249530"/>
            <a:ext cx="193040" cy="187593"/>
          </a:xfrm>
          <a:prstGeom prst="rect">
            <a:avLst/>
          </a:prstGeom>
          <a:solidFill>
            <a:srgbClr val="FF9966"/>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79" name="Rectangle 378">
            <a:extLst>
              <a:ext uri="{FF2B5EF4-FFF2-40B4-BE49-F238E27FC236}">
                <a16:creationId xmlns:a16="http://schemas.microsoft.com/office/drawing/2014/main" id="{346FF16B-0433-4729-A8CF-63568CD11744}"/>
              </a:ext>
            </a:extLst>
          </p:cNvPr>
          <p:cNvSpPr/>
          <p:nvPr/>
        </p:nvSpPr>
        <p:spPr>
          <a:xfrm>
            <a:off x="8108748" y="4583832"/>
            <a:ext cx="193040" cy="187593"/>
          </a:xfrm>
          <a:prstGeom prst="rect">
            <a:avLst/>
          </a:prstGeom>
          <a:solidFill>
            <a:srgbClr val="4674C6"/>
          </a:solidFill>
          <a:ln>
            <a:solidFill>
              <a:srgbClr val="4674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80" name="Rectangle 379">
            <a:extLst>
              <a:ext uri="{FF2B5EF4-FFF2-40B4-BE49-F238E27FC236}">
                <a16:creationId xmlns:a16="http://schemas.microsoft.com/office/drawing/2014/main" id="{7544CCC4-B798-4619-8DD7-72080E1C1903}"/>
              </a:ext>
            </a:extLst>
          </p:cNvPr>
          <p:cNvSpPr/>
          <p:nvPr/>
        </p:nvSpPr>
        <p:spPr>
          <a:xfrm>
            <a:off x="8108748" y="5025922"/>
            <a:ext cx="193040" cy="187593"/>
          </a:xfrm>
          <a:prstGeom prst="rect">
            <a:avLst/>
          </a:prstGeom>
          <a:solidFill>
            <a:schemeClr val="accent4">
              <a:lumMod val="60000"/>
              <a:lumOff val="4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81" name="Rectangle 380">
            <a:extLst>
              <a:ext uri="{FF2B5EF4-FFF2-40B4-BE49-F238E27FC236}">
                <a16:creationId xmlns:a16="http://schemas.microsoft.com/office/drawing/2014/main" id="{10496F61-7292-48E1-B65D-9567BBF6BB1D}"/>
              </a:ext>
            </a:extLst>
          </p:cNvPr>
          <p:cNvSpPr/>
          <p:nvPr/>
        </p:nvSpPr>
        <p:spPr>
          <a:xfrm>
            <a:off x="8108748" y="4800555"/>
            <a:ext cx="193040" cy="187593"/>
          </a:xfrm>
          <a:prstGeom prst="rect">
            <a:avLst/>
          </a:prstGeom>
          <a:solidFill>
            <a:srgbClr val="00FA71"/>
          </a:solidFill>
          <a:ln>
            <a:solidFill>
              <a:srgbClr val="00FA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82" name="Rectangle 381">
            <a:extLst>
              <a:ext uri="{FF2B5EF4-FFF2-40B4-BE49-F238E27FC236}">
                <a16:creationId xmlns:a16="http://schemas.microsoft.com/office/drawing/2014/main" id="{79B3F339-52F7-4BDF-962F-A714E9629149}"/>
              </a:ext>
            </a:extLst>
          </p:cNvPr>
          <p:cNvSpPr/>
          <p:nvPr/>
        </p:nvSpPr>
        <p:spPr>
          <a:xfrm>
            <a:off x="7222001" y="4370001"/>
            <a:ext cx="193040" cy="187593"/>
          </a:xfrm>
          <a:prstGeom prst="rect">
            <a:avLst/>
          </a:prstGeom>
          <a:solidFill>
            <a:srgbClr val="FF9966"/>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83" name="Rectangle 382">
            <a:extLst>
              <a:ext uri="{FF2B5EF4-FFF2-40B4-BE49-F238E27FC236}">
                <a16:creationId xmlns:a16="http://schemas.microsoft.com/office/drawing/2014/main" id="{84618C25-29C4-4312-892B-984E9A0FB933}"/>
              </a:ext>
            </a:extLst>
          </p:cNvPr>
          <p:cNvSpPr/>
          <p:nvPr/>
        </p:nvSpPr>
        <p:spPr>
          <a:xfrm>
            <a:off x="7445562" y="4370001"/>
            <a:ext cx="193040" cy="187593"/>
          </a:xfrm>
          <a:prstGeom prst="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84" name="Rectangle 383">
            <a:extLst>
              <a:ext uri="{FF2B5EF4-FFF2-40B4-BE49-F238E27FC236}">
                <a16:creationId xmlns:a16="http://schemas.microsoft.com/office/drawing/2014/main" id="{BAD8B1C0-BAE0-4149-9472-DF188E68DA1E}"/>
              </a:ext>
            </a:extLst>
          </p:cNvPr>
          <p:cNvSpPr/>
          <p:nvPr/>
        </p:nvSpPr>
        <p:spPr>
          <a:xfrm>
            <a:off x="7888844" y="4370001"/>
            <a:ext cx="193040" cy="18759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85" name="Rectangle 384">
            <a:extLst>
              <a:ext uri="{FF2B5EF4-FFF2-40B4-BE49-F238E27FC236}">
                <a16:creationId xmlns:a16="http://schemas.microsoft.com/office/drawing/2014/main" id="{76709272-31CF-4B5B-883F-A22A3134E829}"/>
              </a:ext>
            </a:extLst>
          </p:cNvPr>
          <p:cNvSpPr/>
          <p:nvPr/>
        </p:nvSpPr>
        <p:spPr>
          <a:xfrm>
            <a:off x="7669285" y="4370001"/>
            <a:ext cx="193040" cy="18759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86" name="Rectangle 385">
            <a:extLst>
              <a:ext uri="{FF2B5EF4-FFF2-40B4-BE49-F238E27FC236}">
                <a16:creationId xmlns:a16="http://schemas.microsoft.com/office/drawing/2014/main" id="{E559BAC5-707E-480F-BEC4-80AA39DCFE27}"/>
              </a:ext>
            </a:extLst>
          </p:cNvPr>
          <p:cNvSpPr/>
          <p:nvPr/>
        </p:nvSpPr>
        <p:spPr>
          <a:xfrm>
            <a:off x="7214381" y="5471484"/>
            <a:ext cx="193040" cy="187593"/>
          </a:xfrm>
          <a:prstGeom prst="rect">
            <a:avLst/>
          </a:prstGeom>
          <a:solidFill>
            <a:srgbClr val="4674C6"/>
          </a:solidFill>
          <a:ln>
            <a:solidFill>
              <a:srgbClr val="4674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87" name="Rectangle 386">
            <a:extLst>
              <a:ext uri="{FF2B5EF4-FFF2-40B4-BE49-F238E27FC236}">
                <a16:creationId xmlns:a16="http://schemas.microsoft.com/office/drawing/2014/main" id="{BB38838C-9752-434C-B3A1-2E2CCC13A10F}"/>
              </a:ext>
            </a:extLst>
          </p:cNvPr>
          <p:cNvSpPr/>
          <p:nvPr/>
        </p:nvSpPr>
        <p:spPr>
          <a:xfrm>
            <a:off x="7437942" y="5471484"/>
            <a:ext cx="193040" cy="187593"/>
          </a:xfrm>
          <a:prstGeom prst="rect">
            <a:avLst/>
          </a:prstGeom>
          <a:solidFill>
            <a:srgbClr val="94CED8"/>
          </a:solidFill>
          <a:ln>
            <a:solidFill>
              <a:srgbClr val="94CE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88" name="Rectangle 387">
            <a:extLst>
              <a:ext uri="{FF2B5EF4-FFF2-40B4-BE49-F238E27FC236}">
                <a16:creationId xmlns:a16="http://schemas.microsoft.com/office/drawing/2014/main" id="{DFF93C0E-37B8-456B-AC5C-06AC368C4FB1}"/>
              </a:ext>
            </a:extLst>
          </p:cNvPr>
          <p:cNvSpPr/>
          <p:nvPr/>
        </p:nvSpPr>
        <p:spPr>
          <a:xfrm>
            <a:off x="7661665" y="5471484"/>
            <a:ext cx="193040" cy="187593"/>
          </a:xfrm>
          <a:prstGeom prst="rect">
            <a:avLst/>
          </a:prstGeom>
          <a:solidFill>
            <a:srgbClr val="B9F3DA"/>
          </a:solidFill>
          <a:ln>
            <a:solidFill>
              <a:srgbClr val="B9F3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89" name="Rectangle 388">
            <a:extLst>
              <a:ext uri="{FF2B5EF4-FFF2-40B4-BE49-F238E27FC236}">
                <a16:creationId xmlns:a16="http://schemas.microsoft.com/office/drawing/2014/main" id="{47A31E03-D827-4019-BC35-24574FD43323}"/>
              </a:ext>
            </a:extLst>
          </p:cNvPr>
          <p:cNvSpPr/>
          <p:nvPr/>
        </p:nvSpPr>
        <p:spPr>
          <a:xfrm>
            <a:off x="7881224" y="5471484"/>
            <a:ext cx="193040" cy="187593"/>
          </a:xfrm>
          <a:prstGeom prst="rect">
            <a:avLst/>
          </a:prstGeom>
          <a:solidFill>
            <a:srgbClr val="B6F6BF"/>
          </a:solidFill>
          <a:ln>
            <a:solidFill>
              <a:srgbClr val="B6F6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90" name="Rectangle 389">
            <a:extLst>
              <a:ext uri="{FF2B5EF4-FFF2-40B4-BE49-F238E27FC236}">
                <a16:creationId xmlns:a16="http://schemas.microsoft.com/office/drawing/2014/main" id="{7AEA01C8-3178-4679-9452-08EA6151A760}"/>
              </a:ext>
            </a:extLst>
          </p:cNvPr>
          <p:cNvSpPr/>
          <p:nvPr/>
        </p:nvSpPr>
        <p:spPr>
          <a:xfrm>
            <a:off x="6995930" y="5028202"/>
            <a:ext cx="193040" cy="187593"/>
          </a:xfrm>
          <a:prstGeom prst="rect">
            <a:avLst/>
          </a:prstGeom>
          <a:solidFill>
            <a:srgbClr val="F3CAA5"/>
          </a:solidFill>
          <a:ln>
            <a:solidFill>
              <a:srgbClr val="F3CA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91" name="Rectangle 390">
            <a:extLst>
              <a:ext uri="{FF2B5EF4-FFF2-40B4-BE49-F238E27FC236}">
                <a16:creationId xmlns:a16="http://schemas.microsoft.com/office/drawing/2014/main" id="{444B3CF6-8CCA-4921-B4E4-50F854BB77CE}"/>
              </a:ext>
            </a:extLst>
          </p:cNvPr>
          <p:cNvSpPr/>
          <p:nvPr/>
        </p:nvSpPr>
        <p:spPr>
          <a:xfrm>
            <a:off x="6995930" y="4802835"/>
            <a:ext cx="193040" cy="187593"/>
          </a:xfrm>
          <a:prstGeom prst="rect">
            <a:avLst/>
          </a:prstGeom>
          <a:solidFill>
            <a:srgbClr val="CCE76B"/>
          </a:solidFill>
          <a:ln>
            <a:solidFill>
              <a:srgbClr val="CCE7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92" name="Rectangle 391">
            <a:extLst>
              <a:ext uri="{FF2B5EF4-FFF2-40B4-BE49-F238E27FC236}">
                <a16:creationId xmlns:a16="http://schemas.microsoft.com/office/drawing/2014/main" id="{8D61C402-915A-4190-8666-0BE1A87736D7}"/>
              </a:ext>
            </a:extLst>
          </p:cNvPr>
          <p:cNvSpPr/>
          <p:nvPr/>
        </p:nvSpPr>
        <p:spPr>
          <a:xfrm>
            <a:off x="6995930" y="4586112"/>
            <a:ext cx="193040" cy="187593"/>
          </a:xfrm>
          <a:prstGeom prst="rect">
            <a:avLst/>
          </a:prstGeom>
          <a:solidFill>
            <a:srgbClr val="B6F6BF"/>
          </a:solidFill>
          <a:ln>
            <a:solidFill>
              <a:srgbClr val="B6F6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93" name="Rectangle 392">
            <a:extLst>
              <a:ext uri="{FF2B5EF4-FFF2-40B4-BE49-F238E27FC236}">
                <a16:creationId xmlns:a16="http://schemas.microsoft.com/office/drawing/2014/main" id="{D54586D7-750C-4B3E-B969-22F93BF5A3F8}"/>
              </a:ext>
            </a:extLst>
          </p:cNvPr>
          <p:cNvSpPr/>
          <p:nvPr/>
        </p:nvSpPr>
        <p:spPr>
          <a:xfrm>
            <a:off x="6995930" y="5251810"/>
            <a:ext cx="193040" cy="18759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94" name="Rectangle 393">
            <a:extLst>
              <a:ext uri="{FF2B5EF4-FFF2-40B4-BE49-F238E27FC236}">
                <a16:creationId xmlns:a16="http://schemas.microsoft.com/office/drawing/2014/main" id="{E1AA93C9-CA7A-4129-9957-7A49262DFF5A}"/>
              </a:ext>
            </a:extLst>
          </p:cNvPr>
          <p:cNvSpPr/>
          <p:nvPr/>
        </p:nvSpPr>
        <p:spPr>
          <a:xfrm>
            <a:off x="8108748" y="5471484"/>
            <a:ext cx="193040" cy="187593"/>
          </a:xfrm>
          <a:prstGeom prst="rect">
            <a:avLst/>
          </a:prstGeom>
          <a:solidFill>
            <a:srgbClr val="4674C6"/>
          </a:solidFill>
          <a:ln>
            <a:solidFill>
              <a:srgbClr val="4674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95" name="Rectangle 394">
            <a:extLst>
              <a:ext uri="{FF2B5EF4-FFF2-40B4-BE49-F238E27FC236}">
                <a16:creationId xmlns:a16="http://schemas.microsoft.com/office/drawing/2014/main" id="{82AB66FD-DAEE-4524-9226-DB3D17158755}"/>
              </a:ext>
            </a:extLst>
          </p:cNvPr>
          <p:cNvSpPr/>
          <p:nvPr/>
        </p:nvSpPr>
        <p:spPr>
          <a:xfrm>
            <a:off x="6995930" y="4370001"/>
            <a:ext cx="193040" cy="18759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96" name="Rectangle 395">
            <a:extLst>
              <a:ext uri="{FF2B5EF4-FFF2-40B4-BE49-F238E27FC236}">
                <a16:creationId xmlns:a16="http://schemas.microsoft.com/office/drawing/2014/main" id="{EC33C6EE-8412-44E3-8356-692CE39DEAC5}"/>
              </a:ext>
            </a:extLst>
          </p:cNvPr>
          <p:cNvSpPr/>
          <p:nvPr/>
        </p:nvSpPr>
        <p:spPr>
          <a:xfrm>
            <a:off x="6995930" y="5471484"/>
            <a:ext cx="193040" cy="187593"/>
          </a:xfrm>
          <a:prstGeom prst="rect">
            <a:avLst/>
          </a:prstGeom>
          <a:solidFill>
            <a:srgbClr val="B6F6BF"/>
          </a:solidFill>
          <a:ln>
            <a:solidFill>
              <a:srgbClr val="B6F6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97" name="Rectangle 396">
            <a:extLst>
              <a:ext uri="{FF2B5EF4-FFF2-40B4-BE49-F238E27FC236}">
                <a16:creationId xmlns:a16="http://schemas.microsoft.com/office/drawing/2014/main" id="{5F7CC1E0-F003-4F2E-89DD-DBE525B737FD}"/>
              </a:ext>
            </a:extLst>
          </p:cNvPr>
          <p:cNvSpPr/>
          <p:nvPr/>
        </p:nvSpPr>
        <p:spPr>
          <a:xfrm>
            <a:off x="8108748" y="4370001"/>
            <a:ext cx="193040" cy="187593"/>
          </a:xfrm>
          <a:prstGeom prst="rect">
            <a:avLst/>
          </a:prstGeom>
          <a:solidFill>
            <a:srgbClr val="FF9966"/>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98" name="Rectangle 397">
            <a:extLst>
              <a:ext uri="{FF2B5EF4-FFF2-40B4-BE49-F238E27FC236}">
                <a16:creationId xmlns:a16="http://schemas.microsoft.com/office/drawing/2014/main" id="{6F4EB36D-E0F0-4E91-831C-B1F222078E99}"/>
              </a:ext>
            </a:extLst>
          </p:cNvPr>
          <p:cNvSpPr/>
          <p:nvPr/>
        </p:nvSpPr>
        <p:spPr>
          <a:xfrm>
            <a:off x="7367031" y="4725527"/>
            <a:ext cx="1035291" cy="1029524"/>
          </a:xfrm>
          <a:prstGeom prst="rect">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99" name="Rectangle 398">
            <a:extLst>
              <a:ext uri="{FF2B5EF4-FFF2-40B4-BE49-F238E27FC236}">
                <a16:creationId xmlns:a16="http://schemas.microsoft.com/office/drawing/2014/main" id="{BF96748D-B0D8-4E82-90F5-1DAA2D3A8601}"/>
              </a:ext>
            </a:extLst>
          </p:cNvPr>
          <p:cNvSpPr/>
          <p:nvPr/>
        </p:nvSpPr>
        <p:spPr>
          <a:xfrm>
            <a:off x="10278590" y="4823418"/>
            <a:ext cx="193040" cy="187593"/>
          </a:xfrm>
          <a:prstGeom prst="rect">
            <a:avLst/>
          </a:prstGeom>
          <a:solidFill>
            <a:srgbClr val="FF9966"/>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00" name="Rectangle 399">
            <a:extLst>
              <a:ext uri="{FF2B5EF4-FFF2-40B4-BE49-F238E27FC236}">
                <a16:creationId xmlns:a16="http://schemas.microsoft.com/office/drawing/2014/main" id="{10B9F8F1-82A3-425D-AB9E-1EA18E26C62E}"/>
              </a:ext>
            </a:extLst>
          </p:cNvPr>
          <p:cNvSpPr/>
          <p:nvPr/>
        </p:nvSpPr>
        <p:spPr>
          <a:xfrm>
            <a:off x="10328064" y="4878740"/>
            <a:ext cx="193040" cy="187593"/>
          </a:xfrm>
          <a:prstGeom prst="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01" name="Rectangle 400">
            <a:extLst>
              <a:ext uri="{FF2B5EF4-FFF2-40B4-BE49-F238E27FC236}">
                <a16:creationId xmlns:a16="http://schemas.microsoft.com/office/drawing/2014/main" id="{A0EDAB42-C396-40B1-A06D-581C080A4A8C}"/>
              </a:ext>
            </a:extLst>
          </p:cNvPr>
          <p:cNvSpPr/>
          <p:nvPr/>
        </p:nvSpPr>
        <p:spPr>
          <a:xfrm>
            <a:off x="10390215" y="4907261"/>
            <a:ext cx="193040" cy="18759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02" name="Rectangle 401">
            <a:extLst>
              <a:ext uri="{FF2B5EF4-FFF2-40B4-BE49-F238E27FC236}">
                <a16:creationId xmlns:a16="http://schemas.microsoft.com/office/drawing/2014/main" id="{36B3A01A-45A5-42FE-AFA7-55A8A63D3F70}"/>
              </a:ext>
            </a:extLst>
          </p:cNvPr>
          <p:cNvSpPr/>
          <p:nvPr/>
        </p:nvSpPr>
        <p:spPr>
          <a:xfrm>
            <a:off x="10429829" y="4932396"/>
            <a:ext cx="193040" cy="18759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03" name="Rectangle 402">
            <a:extLst>
              <a:ext uri="{FF2B5EF4-FFF2-40B4-BE49-F238E27FC236}">
                <a16:creationId xmlns:a16="http://schemas.microsoft.com/office/drawing/2014/main" id="{99301DCD-7CB7-41D0-BDF8-90B22CF7DCCC}"/>
              </a:ext>
            </a:extLst>
          </p:cNvPr>
          <p:cNvSpPr/>
          <p:nvPr/>
        </p:nvSpPr>
        <p:spPr>
          <a:xfrm>
            <a:off x="9463373" y="4379244"/>
            <a:ext cx="193040" cy="187593"/>
          </a:xfrm>
          <a:prstGeom prst="rect">
            <a:avLst/>
          </a:prstGeom>
          <a:solidFill>
            <a:srgbClr val="4674C6"/>
          </a:solidFill>
          <a:ln>
            <a:solidFill>
              <a:srgbClr val="4674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04" name="Rectangle 403">
            <a:extLst>
              <a:ext uri="{FF2B5EF4-FFF2-40B4-BE49-F238E27FC236}">
                <a16:creationId xmlns:a16="http://schemas.microsoft.com/office/drawing/2014/main" id="{4D098B1F-458D-47A1-B681-58F8CE66F8D5}"/>
              </a:ext>
            </a:extLst>
          </p:cNvPr>
          <p:cNvSpPr/>
          <p:nvPr/>
        </p:nvSpPr>
        <p:spPr>
          <a:xfrm>
            <a:off x="9518367" y="4417316"/>
            <a:ext cx="193040" cy="187593"/>
          </a:xfrm>
          <a:prstGeom prst="rect">
            <a:avLst/>
          </a:prstGeom>
          <a:solidFill>
            <a:srgbClr val="94CED8"/>
          </a:solidFill>
          <a:ln>
            <a:solidFill>
              <a:srgbClr val="94CE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05" name="Rectangle 404">
            <a:extLst>
              <a:ext uri="{FF2B5EF4-FFF2-40B4-BE49-F238E27FC236}">
                <a16:creationId xmlns:a16="http://schemas.microsoft.com/office/drawing/2014/main" id="{B3BE168A-2767-476E-8D54-F962ABCB907D}"/>
              </a:ext>
            </a:extLst>
          </p:cNvPr>
          <p:cNvSpPr/>
          <p:nvPr/>
        </p:nvSpPr>
        <p:spPr>
          <a:xfrm>
            <a:off x="9559893" y="4455388"/>
            <a:ext cx="193040" cy="187593"/>
          </a:xfrm>
          <a:prstGeom prst="rect">
            <a:avLst/>
          </a:prstGeom>
          <a:solidFill>
            <a:srgbClr val="B9F3DA"/>
          </a:solidFill>
          <a:ln>
            <a:solidFill>
              <a:srgbClr val="B9F3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06" name="Rectangle 405">
            <a:extLst>
              <a:ext uri="{FF2B5EF4-FFF2-40B4-BE49-F238E27FC236}">
                <a16:creationId xmlns:a16="http://schemas.microsoft.com/office/drawing/2014/main" id="{F8FE5F76-D157-4DC5-A43A-624EB939EB02}"/>
              </a:ext>
            </a:extLst>
          </p:cNvPr>
          <p:cNvSpPr/>
          <p:nvPr/>
        </p:nvSpPr>
        <p:spPr>
          <a:xfrm>
            <a:off x="9614887" y="4493460"/>
            <a:ext cx="193040" cy="187593"/>
          </a:xfrm>
          <a:prstGeom prst="rect">
            <a:avLst/>
          </a:prstGeom>
          <a:solidFill>
            <a:srgbClr val="B6F6BF"/>
          </a:solidFill>
          <a:ln>
            <a:solidFill>
              <a:srgbClr val="B6F6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07" name="Rectangle 406">
            <a:extLst>
              <a:ext uri="{FF2B5EF4-FFF2-40B4-BE49-F238E27FC236}">
                <a16:creationId xmlns:a16="http://schemas.microsoft.com/office/drawing/2014/main" id="{691CF249-B1EC-4BA6-BA31-D2729DB649A6}"/>
              </a:ext>
            </a:extLst>
          </p:cNvPr>
          <p:cNvSpPr/>
          <p:nvPr/>
        </p:nvSpPr>
        <p:spPr>
          <a:xfrm>
            <a:off x="9654620" y="4540636"/>
            <a:ext cx="193040" cy="187593"/>
          </a:xfrm>
          <a:prstGeom prst="rect">
            <a:avLst/>
          </a:prstGeom>
          <a:solidFill>
            <a:srgbClr val="00FA71"/>
          </a:solidFill>
          <a:ln>
            <a:solidFill>
              <a:srgbClr val="00FA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67" name="Rectangle 466">
            <a:extLst>
              <a:ext uri="{FF2B5EF4-FFF2-40B4-BE49-F238E27FC236}">
                <a16:creationId xmlns:a16="http://schemas.microsoft.com/office/drawing/2014/main" id="{8A518F90-70F0-4C3B-B7A3-3782F9CA339F}"/>
              </a:ext>
            </a:extLst>
          </p:cNvPr>
          <p:cNvSpPr/>
          <p:nvPr/>
        </p:nvSpPr>
        <p:spPr>
          <a:xfrm>
            <a:off x="9701617" y="4574998"/>
            <a:ext cx="193040" cy="187593"/>
          </a:xfrm>
          <a:prstGeom prst="rect">
            <a:avLst/>
          </a:prstGeom>
          <a:solidFill>
            <a:srgbClr val="83E937"/>
          </a:solidFill>
          <a:ln>
            <a:solidFill>
              <a:srgbClr val="83E9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68" name="Rectangle 467">
            <a:extLst>
              <a:ext uri="{FF2B5EF4-FFF2-40B4-BE49-F238E27FC236}">
                <a16:creationId xmlns:a16="http://schemas.microsoft.com/office/drawing/2014/main" id="{D9BB0907-57D5-46AE-9E59-4C8E38DDF747}"/>
              </a:ext>
            </a:extLst>
          </p:cNvPr>
          <p:cNvSpPr/>
          <p:nvPr/>
        </p:nvSpPr>
        <p:spPr>
          <a:xfrm>
            <a:off x="9761721" y="4634433"/>
            <a:ext cx="193040" cy="187593"/>
          </a:xfrm>
          <a:prstGeom prst="rect">
            <a:avLst/>
          </a:prstGeom>
          <a:solidFill>
            <a:srgbClr val="97E76B"/>
          </a:solidFill>
          <a:ln>
            <a:solidFill>
              <a:srgbClr val="97E7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69" name="Rectangle 468">
            <a:extLst>
              <a:ext uri="{FF2B5EF4-FFF2-40B4-BE49-F238E27FC236}">
                <a16:creationId xmlns:a16="http://schemas.microsoft.com/office/drawing/2014/main" id="{1B877645-1980-47E2-A61A-AEF871C35CEB}"/>
              </a:ext>
            </a:extLst>
          </p:cNvPr>
          <p:cNvSpPr/>
          <p:nvPr/>
        </p:nvSpPr>
        <p:spPr>
          <a:xfrm>
            <a:off x="9821825" y="4671243"/>
            <a:ext cx="193040" cy="187593"/>
          </a:xfrm>
          <a:prstGeom prst="rect">
            <a:avLst/>
          </a:prstGeom>
          <a:solidFill>
            <a:srgbClr val="CCE76B"/>
          </a:solidFill>
          <a:ln>
            <a:solidFill>
              <a:srgbClr val="CCE7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70" name="Rectangle 469">
            <a:extLst>
              <a:ext uri="{FF2B5EF4-FFF2-40B4-BE49-F238E27FC236}">
                <a16:creationId xmlns:a16="http://schemas.microsoft.com/office/drawing/2014/main" id="{C8724A51-EC9A-4C17-8C40-EC2CDC305599}"/>
              </a:ext>
            </a:extLst>
          </p:cNvPr>
          <p:cNvSpPr/>
          <p:nvPr/>
        </p:nvSpPr>
        <p:spPr>
          <a:xfrm>
            <a:off x="9859461" y="4707142"/>
            <a:ext cx="193040" cy="187593"/>
          </a:xfrm>
          <a:prstGeom prst="rect">
            <a:avLst/>
          </a:prstGeom>
          <a:solidFill>
            <a:schemeClr val="accent4">
              <a:lumMod val="60000"/>
              <a:lumOff val="4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71" name="Rectangle 470">
            <a:extLst>
              <a:ext uri="{FF2B5EF4-FFF2-40B4-BE49-F238E27FC236}">
                <a16:creationId xmlns:a16="http://schemas.microsoft.com/office/drawing/2014/main" id="{15B2C6A7-6A9A-43D4-A093-6A15DADC24A3}"/>
              </a:ext>
            </a:extLst>
          </p:cNvPr>
          <p:cNvSpPr/>
          <p:nvPr/>
        </p:nvSpPr>
        <p:spPr>
          <a:xfrm>
            <a:off x="9918131" y="4734804"/>
            <a:ext cx="193040" cy="187593"/>
          </a:xfrm>
          <a:prstGeom prst="rect">
            <a:avLst/>
          </a:prstGeom>
          <a:solidFill>
            <a:srgbClr val="F2C874"/>
          </a:solidFill>
          <a:ln>
            <a:solidFill>
              <a:srgbClr val="F2C8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72" name="Rectangle 471">
            <a:extLst>
              <a:ext uri="{FF2B5EF4-FFF2-40B4-BE49-F238E27FC236}">
                <a16:creationId xmlns:a16="http://schemas.microsoft.com/office/drawing/2014/main" id="{D1CF0281-AC41-4FD8-B9C8-124F9D4F8136}"/>
              </a:ext>
            </a:extLst>
          </p:cNvPr>
          <p:cNvSpPr/>
          <p:nvPr/>
        </p:nvSpPr>
        <p:spPr>
          <a:xfrm>
            <a:off x="9965128" y="4785314"/>
            <a:ext cx="193040" cy="187593"/>
          </a:xfrm>
          <a:prstGeom prst="rect">
            <a:avLst/>
          </a:prstGeom>
          <a:solidFill>
            <a:srgbClr val="F7B96F"/>
          </a:solidFill>
          <a:ln>
            <a:solidFill>
              <a:srgbClr val="F7B9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73" name="Rectangle 472">
            <a:extLst>
              <a:ext uri="{FF2B5EF4-FFF2-40B4-BE49-F238E27FC236}">
                <a16:creationId xmlns:a16="http://schemas.microsoft.com/office/drawing/2014/main" id="{CA548939-7231-480F-A2D4-76F6C2C138A3}"/>
              </a:ext>
            </a:extLst>
          </p:cNvPr>
          <p:cNvSpPr/>
          <p:nvPr/>
        </p:nvSpPr>
        <p:spPr>
          <a:xfrm>
            <a:off x="10014865" y="4822026"/>
            <a:ext cx="193040" cy="187593"/>
          </a:xfrm>
          <a:prstGeom prst="rect">
            <a:avLst/>
          </a:prstGeom>
          <a:solidFill>
            <a:srgbClr val="FF9966"/>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74" name="Rectangle 473">
            <a:extLst>
              <a:ext uri="{FF2B5EF4-FFF2-40B4-BE49-F238E27FC236}">
                <a16:creationId xmlns:a16="http://schemas.microsoft.com/office/drawing/2014/main" id="{BA715B55-C389-400F-BA74-06CB48927D95}"/>
              </a:ext>
            </a:extLst>
          </p:cNvPr>
          <p:cNvSpPr/>
          <p:nvPr/>
        </p:nvSpPr>
        <p:spPr>
          <a:xfrm>
            <a:off x="10064339" y="4877348"/>
            <a:ext cx="193040" cy="187593"/>
          </a:xfrm>
          <a:prstGeom prst="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75" name="Rectangle 474">
            <a:extLst>
              <a:ext uri="{FF2B5EF4-FFF2-40B4-BE49-F238E27FC236}">
                <a16:creationId xmlns:a16="http://schemas.microsoft.com/office/drawing/2014/main" id="{9091AD22-ED28-49A3-B3AE-D6D6C6264B19}"/>
              </a:ext>
            </a:extLst>
          </p:cNvPr>
          <p:cNvSpPr/>
          <p:nvPr/>
        </p:nvSpPr>
        <p:spPr>
          <a:xfrm>
            <a:off x="10126490" y="4905869"/>
            <a:ext cx="193040" cy="18759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76" name="Rectangle 475">
            <a:extLst>
              <a:ext uri="{FF2B5EF4-FFF2-40B4-BE49-F238E27FC236}">
                <a16:creationId xmlns:a16="http://schemas.microsoft.com/office/drawing/2014/main" id="{CFEEAC55-C18F-4498-827C-B5426DA58B50}"/>
              </a:ext>
            </a:extLst>
          </p:cNvPr>
          <p:cNvSpPr/>
          <p:nvPr/>
        </p:nvSpPr>
        <p:spPr>
          <a:xfrm>
            <a:off x="10166104" y="4931004"/>
            <a:ext cx="193040" cy="18759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77" name="Rectangle 476">
            <a:extLst>
              <a:ext uri="{FF2B5EF4-FFF2-40B4-BE49-F238E27FC236}">
                <a16:creationId xmlns:a16="http://schemas.microsoft.com/office/drawing/2014/main" id="{A8C030E8-7E8A-46F2-8D33-1EADDF7A7D1F}"/>
              </a:ext>
            </a:extLst>
          </p:cNvPr>
          <p:cNvSpPr/>
          <p:nvPr/>
        </p:nvSpPr>
        <p:spPr>
          <a:xfrm>
            <a:off x="9214802" y="4374958"/>
            <a:ext cx="193040" cy="187593"/>
          </a:xfrm>
          <a:prstGeom prst="rect">
            <a:avLst/>
          </a:prstGeom>
          <a:solidFill>
            <a:srgbClr val="4674C6"/>
          </a:solidFill>
          <a:ln>
            <a:solidFill>
              <a:srgbClr val="4674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78" name="Rectangle 477">
            <a:extLst>
              <a:ext uri="{FF2B5EF4-FFF2-40B4-BE49-F238E27FC236}">
                <a16:creationId xmlns:a16="http://schemas.microsoft.com/office/drawing/2014/main" id="{EF039AA0-058D-4F05-8C4C-91D1EECC9915}"/>
              </a:ext>
            </a:extLst>
          </p:cNvPr>
          <p:cNvSpPr/>
          <p:nvPr/>
        </p:nvSpPr>
        <p:spPr>
          <a:xfrm>
            <a:off x="9269796" y="4413030"/>
            <a:ext cx="193040" cy="187593"/>
          </a:xfrm>
          <a:prstGeom prst="rect">
            <a:avLst/>
          </a:prstGeom>
          <a:solidFill>
            <a:srgbClr val="94CED8"/>
          </a:solidFill>
          <a:ln>
            <a:solidFill>
              <a:srgbClr val="94CE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79" name="Rectangle 478">
            <a:extLst>
              <a:ext uri="{FF2B5EF4-FFF2-40B4-BE49-F238E27FC236}">
                <a16:creationId xmlns:a16="http://schemas.microsoft.com/office/drawing/2014/main" id="{6F3142E3-D036-4565-8C83-3215B5525A4A}"/>
              </a:ext>
            </a:extLst>
          </p:cNvPr>
          <p:cNvSpPr/>
          <p:nvPr/>
        </p:nvSpPr>
        <p:spPr>
          <a:xfrm>
            <a:off x="9311322" y="4451102"/>
            <a:ext cx="193040" cy="187593"/>
          </a:xfrm>
          <a:prstGeom prst="rect">
            <a:avLst/>
          </a:prstGeom>
          <a:solidFill>
            <a:srgbClr val="B9F3DA"/>
          </a:solidFill>
          <a:ln>
            <a:solidFill>
              <a:srgbClr val="B9F3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80" name="Rectangle 479">
            <a:extLst>
              <a:ext uri="{FF2B5EF4-FFF2-40B4-BE49-F238E27FC236}">
                <a16:creationId xmlns:a16="http://schemas.microsoft.com/office/drawing/2014/main" id="{C8170961-C02B-4249-953A-B17AA4D2C2D1}"/>
              </a:ext>
            </a:extLst>
          </p:cNvPr>
          <p:cNvSpPr/>
          <p:nvPr/>
        </p:nvSpPr>
        <p:spPr>
          <a:xfrm>
            <a:off x="9366316" y="4489174"/>
            <a:ext cx="193040" cy="187593"/>
          </a:xfrm>
          <a:prstGeom prst="rect">
            <a:avLst/>
          </a:prstGeom>
          <a:solidFill>
            <a:srgbClr val="B6F6BF"/>
          </a:solidFill>
          <a:ln>
            <a:solidFill>
              <a:srgbClr val="B6F6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81" name="Rectangle 480">
            <a:extLst>
              <a:ext uri="{FF2B5EF4-FFF2-40B4-BE49-F238E27FC236}">
                <a16:creationId xmlns:a16="http://schemas.microsoft.com/office/drawing/2014/main" id="{F6631F3A-BC8E-413E-B537-3045C706FB9D}"/>
              </a:ext>
            </a:extLst>
          </p:cNvPr>
          <p:cNvSpPr/>
          <p:nvPr/>
        </p:nvSpPr>
        <p:spPr>
          <a:xfrm>
            <a:off x="9406049" y="4536350"/>
            <a:ext cx="193040" cy="187593"/>
          </a:xfrm>
          <a:prstGeom prst="rect">
            <a:avLst/>
          </a:prstGeom>
          <a:solidFill>
            <a:srgbClr val="00FA71"/>
          </a:solidFill>
          <a:ln>
            <a:solidFill>
              <a:srgbClr val="00FA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82" name="Rectangle 481">
            <a:extLst>
              <a:ext uri="{FF2B5EF4-FFF2-40B4-BE49-F238E27FC236}">
                <a16:creationId xmlns:a16="http://schemas.microsoft.com/office/drawing/2014/main" id="{75663ABA-1E1F-407A-B985-F070BFDED4EA}"/>
              </a:ext>
            </a:extLst>
          </p:cNvPr>
          <p:cNvSpPr/>
          <p:nvPr/>
        </p:nvSpPr>
        <p:spPr>
          <a:xfrm>
            <a:off x="9453046" y="4570712"/>
            <a:ext cx="193040" cy="187593"/>
          </a:xfrm>
          <a:prstGeom prst="rect">
            <a:avLst/>
          </a:prstGeom>
          <a:solidFill>
            <a:srgbClr val="83E937"/>
          </a:solidFill>
          <a:ln>
            <a:solidFill>
              <a:srgbClr val="83E9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83" name="Rectangle 482">
            <a:extLst>
              <a:ext uri="{FF2B5EF4-FFF2-40B4-BE49-F238E27FC236}">
                <a16:creationId xmlns:a16="http://schemas.microsoft.com/office/drawing/2014/main" id="{AA41A330-FF91-4BAC-BECD-7DB6F1487181}"/>
              </a:ext>
            </a:extLst>
          </p:cNvPr>
          <p:cNvSpPr/>
          <p:nvPr/>
        </p:nvSpPr>
        <p:spPr>
          <a:xfrm>
            <a:off x="9513150" y="4630147"/>
            <a:ext cx="193040" cy="187593"/>
          </a:xfrm>
          <a:prstGeom prst="rect">
            <a:avLst/>
          </a:prstGeom>
          <a:solidFill>
            <a:srgbClr val="97E76B"/>
          </a:solidFill>
          <a:ln>
            <a:solidFill>
              <a:srgbClr val="97E7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84" name="Rectangle 483">
            <a:extLst>
              <a:ext uri="{FF2B5EF4-FFF2-40B4-BE49-F238E27FC236}">
                <a16:creationId xmlns:a16="http://schemas.microsoft.com/office/drawing/2014/main" id="{FB9F18D8-58AE-4FA5-860A-41180D9D6886}"/>
              </a:ext>
            </a:extLst>
          </p:cNvPr>
          <p:cNvSpPr/>
          <p:nvPr/>
        </p:nvSpPr>
        <p:spPr>
          <a:xfrm>
            <a:off x="9573254" y="4666957"/>
            <a:ext cx="193040" cy="187593"/>
          </a:xfrm>
          <a:prstGeom prst="rect">
            <a:avLst/>
          </a:prstGeom>
          <a:solidFill>
            <a:srgbClr val="CCE76B"/>
          </a:solidFill>
          <a:ln>
            <a:solidFill>
              <a:srgbClr val="CCE7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85" name="Rectangle 484">
            <a:extLst>
              <a:ext uri="{FF2B5EF4-FFF2-40B4-BE49-F238E27FC236}">
                <a16:creationId xmlns:a16="http://schemas.microsoft.com/office/drawing/2014/main" id="{539FEBF3-DE0E-432C-B3FE-162DA76E0B45}"/>
              </a:ext>
            </a:extLst>
          </p:cNvPr>
          <p:cNvSpPr/>
          <p:nvPr/>
        </p:nvSpPr>
        <p:spPr>
          <a:xfrm>
            <a:off x="9610890" y="4702856"/>
            <a:ext cx="193040" cy="187593"/>
          </a:xfrm>
          <a:prstGeom prst="rect">
            <a:avLst/>
          </a:prstGeom>
          <a:solidFill>
            <a:schemeClr val="accent4">
              <a:lumMod val="60000"/>
              <a:lumOff val="4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86" name="Rectangle 485">
            <a:extLst>
              <a:ext uri="{FF2B5EF4-FFF2-40B4-BE49-F238E27FC236}">
                <a16:creationId xmlns:a16="http://schemas.microsoft.com/office/drawing/2014/main" id="{1AE0206D-F935-4E43-BEF1-E07637B485FC}"/>
              </a:ext>
            </a:extLst>
          </p:cNvPr>
          <p:cNvSpPr/>
          <p:nvPr/>
        </p:nvSpPr>
        <p:spPr>
          <a:xfrm>
            <a:off x="9669560" y="4730518"/>
            <a:ext cx="193040" cy="187593"/>
          </a:xfrm>
          <a:prstGeom prst="rect">
            <a:avLst/>
          </a:prstGeom>
          <a:solidFill>
            <a:srgbClr val="F2C874"/>
          </a:solidFill>
          <a:ln>
            <a:solidFill>
              <a:srgbClr val="F2C8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87" name="Rectangle 486">
            <a:extLst>
              <a:ext uri="{FF2B5EF4-FFF2-40B4-BE49-F238E27FC236}">
                <a16:creationId xmlns:a16="http://schemas.microsoft.com/office/drawing/2014/main" id="{2505BB26-2F0C-4465-AA5E-BA1578151413}"/>
              </a:ext>
            </a:extLst>
          </p:cNvPr>
          <p:cNvSpPr/>
          <p:nvPr/>
        </p:nvSpPr>
        <p:spPr>
          <a:xfrm>
            <a:off x="9716557" y="4781028"/>
            <a:ext cx="193040" cy="187593"/>
          </a:xfrm>
          <a:prstGeom prst="rect">
            <a:avLst/>
          </a:prstGeom>
          <a:solidFill>
            <a:srgbClr val="F7B96F"/>
          </a:solidFill>
          <a:ln>
            <a:solidFill>
              <a:srgbClr val="F7B9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88" name="Rectangle 487">
            <a:extLst>
              <a:ext uri="{FF2B5EF4-FFF2-40B4-BE49-F238E27FC236}">
                <a16:creationId xmlns:a16="http://schemas.microsoft.com/office/drawing/2014/main" id="{65FC507C-2D9F-4B92-BF20-8CD1C2C50B02}"/>
              </a:ext>
            </a:extLst>
          </p:cNvPr>
          <p:cNvSpPr/>
          <p:nvPr/>
        </p:nvSpPr>
        <p:spPr>
          <a:xfrm>
            <a:off x="9766294" y="4817740"/>
            <a:ext cx="193040" cy="187593"/>
          </a:xfrm>
          <a:prstGeom prst="rect">
            <a:avLst/>
          </a:prstGeom>
          <a:solidFill>
            <a:srgbClr val="FF9966"/>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89" name="Rectangle 488">
            <a:extLst>
              <a:ext uri="{FF2B5EF4-FFF2-40B4-BE49-F238E27FC236}">
                <a16:creationId xmlns:a16="http://schemas.microsoft.com/office/drawing/2014/main" id="{2C2770C5-AC55-4895-94BC-9AB860C40DE3}"/>
              </a:ext>
            </a:extLst>
          </p:cNvPr>
          <p:cNvSpPr/>
          <p:nvPr/>
        </p:nvSpPr>
        <p:spPr>
          <a:xfrm>
            <a:off x="9815768" y="4873062"/>
            <a:ext cx="193040" cy="187593"/>
          </a:xfrm>
          <a:prstGeom prst="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90" name="Rectangle 489">
            <a:extLst>
              <a:ext uri="{FF2B5EF4-FFF2-40B4-BE49-F238E27FC236}">
                <a16:creationId xmlns:a16="http://schemas.microsoft.com/office/drawing/2014/main" id="{25001BCB-AABE-4E33-A316-9E58931D58C0}"/>
              </a:ext>
            </a:extLst>
          </p:cNvPr>
          <p:cNvSpPr/>
          <p:nvPr/>
        </p:nvSpPr>
        <p:spPr>
          <a:xfrm>
            <a:off x="9877919" y="4901583"/>
            <a:ext cx="193040" cy="18759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91" name="Rectangle 490">
            <a:extLst>
              <a:ext uri="{FF2B5EF4-FFF2-40B4-BE49-F238E27FC236}">
                <a16:creationId xmlns:a16="http://schemas.microsoft.com/office/drawing/2014/main" id="{7E841569-58CF-40B9-853B-A6639CA32C81}"/>
              </a:ext>
            </a:extLst>
          </p:cNvPr>
          <p:cNvSpPr/>
          <p:nvPr/>
        </p:nvSpPr>
        <p:spPr>
          <a:xfrm>
            <a:off x="9917533" y="4926718"/>
            <a:ext cx="193040" cy="18759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492" name="Straight Arrow Connector 491">
            <a:extLst>
              <a:ext uri="{FF2B5EF4-FFF2-40B4-BE49-F238E27FC236}">
                <a16:creationId xmlns:a16="http://schemas.microsoft.com/office/drawing/2014/main" id="{1F1070F6-AAB3-4049-85AE-5044A50FA9EB}"/>
              </a:ext>
            </a:extLst>
          </p:cNvPr>
          <p:cNvCxnSpPr>
            <a:cxnSpLocks/>
            <a:endCxn id="477" idx="1"/>
          </p:cNvCxnSpPr>
          <p:nvPr/>
        </p:nvCxnSpPr>
        <p:spPr>
          <a:xfrm flipV="1">
            <a:off x="8402322" y="4468755"/>
            <a:ext cx="812480" cy="255188"/>
          </a:xfrm>
          <a:prstGeom prst="straightConnector1">
            <a:avLst/>
          </a:prstGeom>
          <a:ln w="190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93" name="Straight Arrow Connector 492">
            <a:extLst>
              <a:ext uri="{FF2B5EF4-FFF2-40B4-BE49-F238E27FC236}">
                <a16:creationId xmlns:a16="http://schemas.microsoft.com/office/drawing/2014/main" id="{B6E329BC-ED5A-4274-AC3C-51B87519C506}"/>
              </a:ext>
            </a:extLst>
          </p:cNvPr>
          <p:cNvCxnSpPr>
            <a:cxnSpLocks/>
            <a:endCxn id="491" idx="2"/>
          </p:cNvCxnSpPr>
          <p:nvPr/>
        </p:nvCxnSpPr>
        <p:spPr>
          <a:xfrm flipV="1">
            <a:off x="8410258" y="5114311"/>
            <a:ext cx="1603795" cy="629236"/>
          </a:xfrm>
          <a:prstGeom prst="straightConnector1">
            <a:avLst/>
          </a:prstGeom>
          <a:ln w="190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554" name="Rectangle 553">
            <a:extLst>
              <a:ext uri="{FF2B5EF4-FFF2-40B4-BE49-F238E27FC236}">
                <a16:creationId xmlns:a16="http://schemas.microsoft.com/office/drawing/2014/main" id="{832C2844-C5F4-4689-8756-97A6625D0A8B}"/>
              </a:ext>
            </a:extLst>
          </p:cNvPr>
          <p:cNvSpPr/>
          <p:nvPr/>
        </p:nvSpPr>
        <p:spPr>
          <a:xfrm>
            <a:off x="7684564" y="4002161"/>
            <a:ext cx="193040" cy="187593"/>
          </a:xfrm>
          <a:prstGeom prst="rect">
            <a:avLst/>
          </a:prstGeom>
          <a:solidFill>
            <a:srgbClr val="00FA71"/>
          </a:solidFill>
          <a:ln>
            <a:solidFill>
              <a:srgbClr val="00FA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55" name="Rectangle 554">
            <a:extLst>
              <a:ext uri="{FF2B5EF4-FFF2-40B4-BE49-F238E27FC236}">
                <a16:creationId xmlns:a16="http://schemas.microsoft.com/office/drawing/2014/main" id="{3597E8F9-6ACE-474C-A6EF-F4CE051E4BDA}"/>
              </a:ext>
            </a:extLst>
          </p:cNvPr>
          <p:cNvSpPr/>
          <p:nvPr/>
        </p:nvSpPr>
        <p:spPr>
          <a:xfrm>
            <a:off x="7684564" y="3783066"/>
            <a:ext cx="193040" cy="18759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56" name="Rectangle 555">
            <a:extLst>
              <a:ext uri="{FF2B5EF4-FFF2-40B4-BE49-F238E27FC236}">
                <a16:creationId xmlns:a16="http://schemas.microsoft.com/office/drawing/2014/main" id="{97DF47A9-503D-4CC6-AD2D-01F1BAE2D12C}"/>
              </a:ext>
            </a:extLst>
          </p:cNvPr>
          <p:cNvSpPr/>
          <p:nvPr/>
        </p:nvSpPr>
        <p:spPr>
          <a:xfrm>
            <a:off x="7903229" y="4002161"/>
            <a:ext cx="193040" cy="187593"/>
          </a:xfrm>
          <a:prstGeom prst="rect">
            <a:avLst/>
          </a:prstGeom>
          <a:solidFill>
            <a:srgbClr val="4674C6"/>
          </a:solidFill>
          <a:ln>
            <a:solidFill>
              <a:srgbClr val="4674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57" name="Rectangle 556">
            <a:extLst>
              <a:ext uri="{FF2B5EF4-FFF2-40B4-BE49-F238E27FC236}">
                <a16:creationId xmlns:a16="http://schemas.microsoft.com/office/drawing/2014/main" id="{81DAFCBB-CB26-427D-BF8B-610A1507BC7E}"/>
              </a:ext>
            </a:extLst>
          </p:cNvPr>
          <p:cNvSpPr/>
          <p:nvPr/>
        </p:nvSpPr>
        <p:spPr>
          <a:xfrm>
            <a:off x="7903229" y="3783066"/>
            <a:ext cx="193040" cy="187593"/>
          </a:xfrm>
          <a:prstGeom prst="rect">
            <a:avLst/>
          </a:prstGeom>
          <a:solidFill>
            <a:srgbClr val="00FA71"/>
          </a:solidFill>
          <a:ln>
            <a:solidFill>
              <a:srgbClr val="00FA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58" name="Rectangle 557">
            <a:extLst>
              <a:ext uri="{FF2B5EF4-FFF2-40B4-BE49-F238E27FC236}">
                <a16:creationId xmlns:a16="http://schemas.microsoft.com/office/drawing/2014/main" id="{085F751D-208B-414D-9411-1D38B530CA7B}"/>
              </a:ext>
            </a:extLst>
          </p:cNvPr>
          <p:cNvSpPr/>
          <p:nvPr/>
        </p:nvSpPr>
        <p:spPr>
          <a:xfrm>
            <a:off x="7681516" y="3567653"/>
            <a:ext cx="193040" cy="187593"/>
          </a:xfrm>
          <a:prstGeom prst="rect">
            <a:avLst/>
          </a:prstGeom>
          <a:solidFill>
            <a:srgbClr val="00FA71"/>
          </a:solidFill>
          <a:ln>
            <a:solidFill>
              <a:srgbClr val="00FA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59" name="Rectangle 558">
            <a:extLst>
              <a:ext uri="{FF2B5EF4-FFF2-40B4-BE49-F238E27FC236}">
                <a16:creationId xmlns:a16="http://schemas.microsoft.com/office/drawing/2014/main" id="{535CB974-93A1-472E-B47D-19A0783F84BC}"/>
              </a:ext>
            </a:extLst>
          </p:cNvPr>
          <p:cNvSpPr/>
          <p:nvPr/>
        </p:nvSpPr>
        <p:spPr>
          <a:xfrm>
            <a:off x="7681516" y="3348558"/>
            <a:ext cx="193040" cy="18759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60" name="Rectangle 559">
            <a:extLst>
              <a:ext uri="{FF2B5EF4-FFF2-40B4-BE49-F238E27FC236}">
                <a16:creationId xmlns:a16="http://schemas.microsoft.com/office/drawing/2014/main" id="{78179B09-0932-4151-87FC-2A0959951057}"/>
              </a:ext>
            </a:extLst>
          </p:cNvPr>
          <p:cNvSpPr/>
          <p:nvPr/>
        </p:nvSpPr>
        <p:spPr>
          <a:xfrm>
            <a:off x="7900181" y="3567653"/>
            <a:ext cx="193040" cy="187593"/>
          </a:xfrm>
          <a:prstGeom prst="rect">
            <a:avLst/>
          </a:prstGeom>
          <a:solidFill>
            <a:srgbClr val="4674C6"/>
          </a:solidFill>
          <a:ln>
            <a:solidFill>
              <a:srgbClr val="4674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61" name="Rectangle 560">
            <a:extLst>
              <a:ext uri="{FF2B5EF4-FFF2-40B4-BE49-F238E27FC236}">
                <a16:creationId xmlns:a16="http://schemas.microsoft.com/office/drawing/2014/main" id="{97C1155F-8166-489B-A484-1EFBB405789D}"/>
              </a:ext>
            </a:extLst>
          </p:cNvPr>
          <p:cNvSpPr/>
          <p:nvPr/>
        </p:nvSpPr>
        <p:spPr>
          <a:xfrm>
            <a:off x="7900181" y="3348558"/>
            <a:ext cx="193040" cy="187593"/>
          </a:xfrm>
          <a:prstGeom prst="rect">
            <a:avLst/>
          </a:prstGeom>
          <a:solidFill>
            <a:srgbClr val="00FA71"/>
          </a:solidFill>
          <a:ln>
            <a:solidFill>
              <a:srgbClr val="00FA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62" name="Rectangle 561">
            <a:extLst>
              <a:ext uri="{FF2B5EF4-FFF2-40B4-BE49-F238E27FC236}">
                <a16:creationId xmlns:a16="http://schemas.microsoft.com/office/drawing/2014/main" id="{6DAD7D26-29CE-459B-9418-CB90DF0DCBBB}"/>
              </a:ext>
            </a:extLst>
          </p:cNvPr>
          <p:cNvSpPr/>
          <p:nvPr/>
        </p:nvSpPr>
        <p:spPr>
          <a:xfrm>
            <a:off x="7236869" y="4003718"/>
            <a:ext cx="193040" cy="187593"/>
          </a:xfrm>
          <a:prstGeom prst="rect">
            <a:avLst/>
          </a:prstGeom>
          <a:solidFill>
            <a:srgbClr val="00FA71"/>
          </a:solidFill>
          <a:ln>
            <a:solidFill>
              <a:srgbClr val="00FA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63" name="Rectangle 562">
            <a:extLst>
              <a:ext uri="{FF2B5EF4-FFF2-40B4-BE49-F238E27FC236}">
                <a16:creationId xmlns:a16="http://schemas.microsoft.com/office/drawing/2014/main" id="{0CA63460-BC74-4D20-92C5-9FBC3EBB88BD}"/>
              </a:ext>
            </a:extLst>
          </p:cNvPr>
          <p:cNvSpPr/>
          <p:nvPr/>
        </p:nvSpPr>
        <p:spPr>
          <a:xfrm>
            <a:off x="7236869" y="3784623"/>
            <a:ext cx="193040" cy="18759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64" name="Rectangle 563">
            <a:extLst>
              <a:ext uri="{FF2B5EF4-FFF2-40B4-BE49-F238E27FC236}">
                <a16:creationId xmlns:a16="http://schemas.microsoft.com/office/drawing/2014/main" id="{4F890713-622D-40AC-B6D5-23EB809C91E0}"/>
              </a:ext>
            </a:extLst>
          </p:cNvPr>
          <p:cNvSpPr/>
          <p:nvPr/>
        </p:nvSpPr>
        <p:spPr>
          <a:xfrm>
            <a:off x="7455534" y="4003718"/>
            <a:ext cx="193040" cy="187593"/>
          </a:xfrm>
          <a:prstGeom prst="rect">
            <a:avLst/>
          </a:prstGeom>
          <a:solidFill>
            <a:srgbClr val="4674C6"/>
          </a:solidFill>
          <a:ln>
            <a:solidFill>
              <a:srgbClr val="4674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65" name="Rectangle 564">
            <a:extLst>
              <a:ext uri="{FF2B5EF4-FFF2-40B4-BE49-F238E27FC236}">
                <a16:creationId xmlns:a16="http://schemas.microsoft.com/office/drawing/2014/main" id="{C59397EC-3092-49BC-B3BC-D8BE6F8093C9}"/>
              </a:ext>
            </a:extLst>
          </p:cNvPr>
          <p:cNvSpPr/>
          <p:nvPr/>
        </p:nvSpPr>
        <p:spPr>
          <a:xfrm>
            <a:off x="7455534" y="3784623"/>
            <a:ext cx="193040" cy="187593"/>
          </a:xfrm>
          <a:prstGeom prst="rect">
            <a:avLst/>
          </a:prstGeom>
          <a:solidFill>
            <a:srgbClr val="00FA71"/>
          </a:solidFill>
          <a:ln>
            <a:solidFill>
              <a:srgbClr val="00FA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66" name="Rectangle 565">
            <a:extLst>
              <a:ext uri="{FF2B5EF4-FFF2-40B4-BE49-F238E27FC236}">
                <a16:creationId xmlns:a16="http://schemas.microsoft.com/office/drawing/2014/main" id="{2BF8169D-CA25-4685-8572-E295FE1BCFD8}"/>
              </a:ext>
            </a:extLst>
          </p:cNvPr>
          <p:cNvSpPr/>
          <p:nvPr/>
        </p:nvSpPr>
        <p:spPr>
          <a:xfrm>
            <a:off x="7236869" y="3569731"/>
            <a:ext cx="193040" cy="187593"/>
          </a:xfrm>
          <a:prstGeom prst="rect">
            <a:avLst/>
          </a:prstGeom>
          <a:solidFill>
            <a:srgbClr val="00FA71"/>
          </a:solidFill>
          <a:ln>
            <a:solidFill>
              <a:srgbClr val="00FA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67" name="Rectangle 566">
            <a:extLst>
              <a:ext uri="{FF2B5EF4-FFF2-40B4-BE49-F238E27FC236}">
                <a16:creationId xmlns:a16="http://schemas.microsoft.com/office/drawing/2014/main" id="{4222C095-808D-4FD2-91F5-B1E685E38CA3}"/>
              </a:ext>
            </a:extLst>
          </p:cNvPr>
          <p:cNvSpPr/>
          <p:nvPr/>
        </p:nvSpPr>
        <p:spPr>
          <a:xfrm>
            <a:off x="7236869" y="3350636"/>
            <a:ext cx="193040" cy="18759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68" name="Rectangle 567">
            <a:extLst>
              <a:ext uri="{FF2B5EF4-FFF2-40B4-BE49-F238E27FC236}">
                <a16:creationId xmlns:a16="http://schemas.microsoft.com/office/drawing/2014/main" id="{5AC9A88D-0337-4CB5-946D-EF0FEA34D5F2}"/>
              </a:ext>
            </a:extLst>
          </p:cNvPr>
          <p:cNvSpPr/>
          <p:nvPr/>
        </p:nvSpPr>
        <p:spPr>
          <a:xfrm>
            <a:off x="7455534" y="3569731"/>
            <a:ext cx="193040" cy="187593"/>
          </a:xfrm>
          <a:prstGeom prst="rect">
            <a:avLst/>
          </a:prstGeom>
          <a:solidFill>
            <a:srgbClr val="4674C6"/>
          </a:solidFill>
          <a:ln>
            <a:solidFill>
              <a:srgbClr val="4674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69" name="Rectangle 568">
            <a:extLst>
              <a:ext uri="{FF2B5EF4-FFF2-40B4-BE49-F238E27FC236}">
                <a16:creationId xmlns:a16="http://schemas.microsoft.com/office/drawing/2014/main" id="{B9606138-B073-4C0A-8394-045E80C6E790}"/>
              </a:ext>
            </a:extLst>
          </p:cNvPr>
          <p:cNvSpPr/>
          <p:nvPr/>
        </p:nvSpPr>
        <p:spPr>
          <a:xfrm>
            <a:off x="7455534" y="3350636"/>
            <a:ext cx="193040" cy="187593"/>
          </a:xfrm>
          <a:prstGeom prst="rect">
            <a:avLst/>
          </a:prstGeom>
          <a:solidFill>
            <a:srgbClr val="00FA71"/>
          </a:solidFill>
          <a:ln>
            <a:solidFill>
              <a:srgbClr val="00FA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70" name="Rectangle 569">
            <a:extLst>
              <a:ext uri="{FF2B5EF4-FFF2-40B4-BE49-F238E27FC236}">
                <a16:creationId xmlns:a16="http://schemas.microsoft.com/office/drawing/2014/main" id="{F2E495BF-A2E8-4FAE-A077-DCBC47FE96A5}"/>
              </a:ext>
            </a:extLst>
          </p:cNvPr>
          <p:cNvSpPr/>
          <p:nvPr/>
        </p:nvSpPr>
        <p:spPr>
          <a:xfrm>
            <a:off x="7648575" y="3749150"/>
            <a:ext cx="526720" cy="525334"/>
          </a:xfrm>
          <a:prstGeom prst="rect">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72" name="Rectangle 571">
            <a:extLst>
              <a:ext uri="{FF2B5EF4-FFF2-40B4-BE49-F238E27FC236}">
                <a16:creationId xmlns:a16="http://schemas.microsoft.com/office/drawing/2014/main" id="{E5694282-B4E9-47CA-BEAB-B19D0968DF54}"/>
              </a:ext>
            </a:extLst>
          </p:cNvPr>
          <p:cNvSpPr/>
          <p:nvPr/>
        </p:nvSpPr>
        <p:spPr>
          <a:xfrm>
            <a:off x="9649724" y="3552087"/>
            <a:ext cx="193040" cy="18759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74" name="Rectangle 573">
            <a:extLst>
              <a:ext uri="{FF2B5EF4-FFF2-40B4-BE49-F238E27FC236}">
                <a16:creationId xmlns:a16="http://schemas.microsoft.com/office/drawing/2014/main" id="{DB4B3578-9F46-46ED-B9C7-94209FEE0FE8}"/>
              </a:ext>
            </a:extLst>
          </p:cNvPr>
          <p:cNvSpPr/>
          <p:nvPr/>
        </p:nvSpPr>
        <p:spPr>
          <a:xfrm>
            <a:off x="9378089" y="3556999"/>
            <a:ext cx="193040" cy="18759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76" name="Rectangle 575">
            <a:extLst>
              <a:ext uri="{FF2B5EF4-FFF2-40B4-BE49-F238E27FC236}">
                <a16:creationId xmlns:a16="http://schemas.microsoft.com/office/drawing/2014/main" id="{37BF0943-6E97-405C-B46B-53EE7C2E7F10}"/>
              </a:ext>
            </a:extLst>
          </p:cNvPr>
          <p:cNvSpPr/>
          <p:nvPr/>
        </p:nvSpPr>
        <p:spPr>
          <a:xfrm>
            <a:off x="9731798" y="3620678"/>
            <a:ext cx="193040" cy="187593"/>
          </a:xfrm>
          <a:prstGeom prst="rect">
            <a:avLst/>
          </a:prstGeom>
          <a:solidFill>
            <a:srgbClr val="00FA71"/>
          </a:solidFill>
          <a:ln>
            <a:solidFill>
              <a:srgbClr val="00FA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78" name="Rectangle 577">
            <a:extLst>
              <a:ext uri="{FF2B5EF4-FFF2-40B4-BE49-F238E27FC236}">
                <a16:creationId xmlns:a16="http://schemas.microsoft.com/office/drawing/2014/main" id="{E968C613-831A-4FD1-AA70-B47F0F46D43C}"/>
              </a:ext>
            </a:extLst>
          </p:cNvPr>
          <p:cNvSpPr/>
          <p:nvPr/>
        </p:nvSpPr>
        <p:spPr>
          <a:xfrm>
            <a:off x="9460163" y="3625590"/>
            <a:ext cx="193040" cy="187593"/>
          </a:xfrm>
          <a:prstGeom prst="rect">
            <a:avLst/>
          </a:prstGeom>
          <a:solidFill>
            <a:srgbClr val="00FA71"/>
          </a:solidFill>
          <a:ln>
            <a:solidFill>
              <a:srgbClr val="00FA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80" name="Rectangle 579">
            <a:extLst>
              <a:ext uri="{FF2B5EF4-FFF2-40B4-BE49-F238E27FC236}">
                <a16:creationId xmlns:a16="http://schemas.microsoft.com/office/drawing/2014/main" id="{1D414EA5-DCB7-46B7-80EC-5D33310ECA81}"/>
              </a:ext>
            </a:extLst>
          </p:cNvPr>
          <p:cNvSpPr/>
          <p:nvPr/>
        </p:nvSpPr>
        <p:spPr>
          <a:xfrm>
            <a:off x="9813872" y="3689269"/>
            <a:ext cx="193040" cy="187593"/>
          </a:xfrm>
          <a:prstGeom prst="rect">
            <a:avLst/>
          </a:prstGeom>
          <a:solidFill>
            <a:srgbClr val="4674C6"/>
          </a:solidFill>
          <a:ln>
            <a:solidFill>
              <a:srgbClr val="4674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82" name="Rectangle 581">
            <a:extLst>
              <a:ext uri="{FF2B5EF4-FFF2-40B4-BE49-F238E27FC236}">
                <a16:creationId xmlns:a16="http://schemas.microsoft.com/office/drawing/2014/main" id="{A39BB072-492C-407B-9923-9C1FA2A91827}"/>
              </a:ext>
            </a:extLst>
          </p:cNvPr>
          <p:cNvSpPr/>
          <p:nvPr/>
        </p:nvSpPr>
        <p:spPr>
          <a:xfrm>
            <a:off x="9542237" y="3694181"/>
            <a:ext cx="193040" cy="187593"/>
          </a:xfrm>
          <a:prstGeom prst="rect">
            <a:avLst/>
          </a:prstGeom>
          <a:solidFill>
            <a:srgbClr val="4674C6"/>
          </a:solidFill>
          <a:ln>
            <a:solidFill>
              <a:srgbClr val="4674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83" name="Arrow: Right 582">
            <a:extLst>
              <a:ext uri="{FF2B5EF4-FFF2-40B4-BE49-F238E27FC236}">
                <a16:creationId xmlns:a16="http://schemas.microsoft.com/office/drawing/2014/main" id="{12FAF661-4073-49DC-92EF-434D32A706D6}"/>
              </a:ext>
            </a:extLst>
          </p:cNvPr>
          <p:cNvSpPr/>
          <p:nvPr/>
        </p:nvSpPr>
        <p:spPr>
          <a:xfrm>
            <a:off x="8440677" y="3620678"/>
            <a:ext cx="596900" cy="307591"/>
          </a:xfrm>
          <a:prstGeom prst="rightArrow">
            <a:avLst/>
          </a:prstGeom>
          <a:solidFill>
            <a:schemeClr val="accent4">
              <a:lumMod val="60000"/>
              <a:lumOff val="4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 name="Picture 2" descr="Image result for cmosis RGB absorb">
            <a:extLst>
              <a:ext uri="{FF2B5EF4-FFF2-40B4-BE49-F238E27FC236}">
                <a16:creationId xmlns:a16="http://schemas.microsoft.com/office/drawing/2014/main" id="{E3185008-312A-461C-9AAB-BAE40E74C73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12027" y="1618436"/>
            <a:ext cx="2273768" cy="1477983"/>
          </a:xfrm>
          <a:prstGeom prst="rect">
            <a:avLst/>
          </a:prstGeom>
          <a:noFill/>
          <a:extLst>
            <a:ext uri="{909E8E84-426E-40dd-AFC4-6F175D3DCCD1}">
              <a14:hiddenFill xmlns:a14="http://schemas.microsoft.com/office/drawing/2010/main" xmlns="">
                <a:solidFill>
                  <a:srgbClr val="FFFFFF"/>
                </a:solidFill>
              </a14:hiddenFill>
            </a:ext>
          </a:extLst>
        </p:spPr>
      </p:pic>
      <p:sp>
        <p:nvSpPr>
          <p:cNvPr id="131" name="Title 1">
            <a:extLst>
              <a:ext uri="{FF2B5EF4-FFF2-40B4-BE49-F238E27FC236}">
                <a16:creationId xmlns:a16="http://schemas.microsoft.com/office/drawing/2014/main" id="{3116EF96-B3D2-4780-A78E-7BE03F8E875C}"/>
              </a:ext>
            </a:extLst>
          </p:cNvPr>
          <p:cNvSpPr txBox="1">
            <a:spLocks/>
          </p:cNvSpPr>
          <p:nvPr/>
        </p:nvSpPr>
        <p:spPr>
          <a:xfrm>
            <a:off x="269362" y="19313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Hyperspectral cameras</a:t>
            </a:r>
          </a:p>
        </p:txBody>
      </p:sp>
      <p:sp>
        <p:nvSpPr>
          <p:cNvPr id="7" name="Slide Number Placeholder 6">
            <a:extLst>
              <a:ext uri="{FF2B5EF4-FFF2-40B4-BE49-F238E27FC236}">
                <a16:creationId xmlns:a16="http://schemas.microsoft.com/office/drawing/2014/main" id="{46A542C7-6878-4AD5-914F-6A3DF838AD80}"/>
              </a:ext>
            </a:extLst>
          </p:cNvPr>
          <p:cNvSpPr>
            <a:spLocks noGrp="1"/>
          </p:cNvSpPr>
          <p:nvPr>
            <p:ph type="sldNum" sz="quarter" idx="12"/>
          </p:nvPr>
        </p:nvSpPr>
        <p:spPr/>
        <p:txBody>
          <a:bodyPr/>
          <a:lstStyle/>
          <a:p>
            <a:fld id="{D57F1E4F-1CFF-5643-939E-02111984F565}" type="slidenum">
              <a:rPr lang="en-US" smtClean="0">
                <a:solidFill>
                  <a:prstClr val="black">
                    <a:tint val="75000"/>
                  </a:prstClr>
                </a:solidFill>
                <a:latin typeface="Calibri"/>
              </a:rPr>
              <a:pPr/>
              <a:t>8</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994760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4"/>
                                        </p:tgtEl>
                                        <p:attrNameLst>
                                          <p:attrName>style.visibility</p:attrName>
                                        </p:attrNameLst>
                                      </p:cBhvr>
                                      <p:to>
                                        <p:strVal val="visible"/>
                                      </p:to>
                                    </p:set>
                                  </p:childTnLst>
                                  <p:subTnLst>
                                    <p:set>
                                      <p:cBhvr override="childStyle">
                                        <p:cTn dur="1" fill="hold" display="0" masterRel="nextClick" afterEffect="1"/>
                                        <p:tgtEl>
                                          <p:spTgt spid="254"/>
                                        </p:tgtEl>
                                        <p:attrNameLst>
                                          <p:attrName>style.visibility</p:attrName>
                                        </p:attrNameLst>
                                      </p:cBhvr>
                                      <p:to>
                                        <p:strVal val="hidden"/>
                                      </p:to>
                                    </p:set>
                                  </p:subTnLst>
                                </p:cTn>
                              </p:par>
                              <p:par>
                                <p:cTn id="7" presetID="10" presetClass="entr" presetSubtype="0" fill="hold" nodeType="withEffect">
                                  <p:stCondLst>
                                    <p:cond delay="0"/>
                                  </p:stCondLst>
                                  <p:childTnLst>
                                    <p:set>
                                      <p:cBhvr>
                                        <p:cTn id="8" dur="1" fill="hold">
                                          <p:stCondLst>
                                            <p:cond delay="0"/>
                                          </p:stCondLst>
                                        </p:cTn>
                                        <p:tgtEl>
                                          <p:spTgt spid="151554"/>
                                        </p:tgtEl>
                                        <p:attrNameLst>
                                          <p:attrName>style.visibility</p:attrName>
                                        </p:attrNameLst>
                                      </p:cBhvr>
                                      <p:to>
                                        <p:strVal val="visible"/>
                                      </p:to>
                                    </p:set>
                                    <p:animEffect transition="in" filter="fade">
                                      <p:cBhvr>
                                        <p:cTn id="9" dur="500"/>
                                        <p:tgtEl>
                                          <p:spTgt spid="151554"/>
                                        </p:tgtEl>
                                      </p:cBhvr>
                                    </p:animEffect>
                                  </p:childTnLst>
                                  <p:subTnLst>
                                    <p:set>
                                      <p:cBhvr override="childStyle">
                                        <p:cTn dur="1" fill="hold" display="0" masterRel="nextClick" afterEffect="1"/>
                                        <p:tgtEl>
                                          <p:spTgt spid="151554"/>
                                        </p:tgtEl>
                                        <p:attrNameLst>
                                          <p:attrName>style.visibility</p:attrName>
                                        </p:attrNameLst>
                                      </p:cBhvr>
                                      <p:to>
                                        <p:strVal val="hidden"/>
                                      </p:to>
                                    </p:set>
                                  </p:subTnLst>
                                </p:cTn>
                              </p:par>
                              <p:par>
                                <p:cTn id="10" presetID="10" presetClass="entr" presetSubtype="0" fill="hold" grpId="0" nodeType="withEffect">
                                  <p:stCondLst>
                                    <p:cond delay="0"/>
                                  </p:stCondLst>
                                  <p:childTnLst>
                                    <p:set>
                                      <p:cBhvr>
                                        <p:cTn id="11" dur="1" fill="hold">
                                          <p:stCondLst>
                                            <p:cond delay="0"/>
                                          </p:stCondLst>
                                        </p:cTn>
                                        <p:tgtEl>
                                          <p:spTgt spid="265"/>
                                        </p:tgtEl>
                                        <p:attrNameLst>
                                          <p:attrName>style.visibility</p:attrName>
                                        </p:attrNameLst>
                                      </p:cBhvr>
                                      <p:to>
                                        <p:strVal val="visible"/>
                                      </p:to>
                                    </p:set>
                                    <p:animEffect transition="in" filter="fade">
                                      <p:cBhvr>
                                        <p:cTn id="12" dur="500"/>
                                        <p:tgtEl>
                                          <p:spTgt spid="265"/>
                                        </p:tgtEl>
                                      </p:cBhvr>
                                    </p:animEffect>
                                  </p:childTnLst>
                                  <p:subTnLst>
                                    <p:set>
                                      <p:cBhvr override="childStyle">
                                        <p:cTn dur="1" fill="hold" display="0" masterRel="nextClick" afterEffect="1"/>
                                        <p:tgtEl>
                                          <p:spTgt spid="265"/>
                                        </p:tgtEl>
                                        <p:attrNameLst>
                                          <p:attrName>style.visibility</p:attrName>
                                        </p:attrNameLst>
                                      </p:cBhvr>
                                      <p:to>
                                        <p:strVal val="hidden"/>
                                      </p:to>
                                    </p:set>
                                  </p:subTnLst>
                                </p:cTn>
                              </p:par>
                              <p:par>
                                <p:cTn id="13" presetID="10" presetClass="entr" presetSubtype="0" fill="hold" nodeType="withEffect">
                                  <p:stCondLst>
                                    <p:cond delay="0"/>
                                  </p:stCondLst>
                                  <p:childTnLst>
                                    <p:set>
                                      <p:cBhvr>
                                        <p:cTn id="14" dur="1" fill="hold">
                                          <p:stCondLst>
                                            <p:cond delay="0"/>
                                          </p:stCondLst>
                                        </p:cTn>
                                        <p:tgtEl>
                                          <p:spTgt spid="258"/>
                                        </p:tgtEl>
                                        <p:attrNameLst>
                                          <p:attrName>style.visibility</p:attrName>
                                        </p:attrNameLst>
                                      </p:cBhvr>
                                      <p:to>
                                        <p:strVal val="visible"/>
                                      </p:to>
                                    </p:set>
                                    <p:animEffect transition="in" filter="fade">
                                      <p:cBhvr>
                                        <p:cTn id="15" dur="500"/>
                                        <p:tgtEl>
                                          <p:spTgt spid="258"/>
                                        </p:tgtEl>
                                      </p:cBhvr>
                                    </p:animEffect>
                                  </p:childTnLst>
                                  <p:subTnLst>
                                    <p:set>
                                      <p:cBhvr override="childStyle">
                                        <p:cTn dur="1" fill="hold" display="0" masterRel="nextClick" afterEffect="1"/>
                                        <p:tgtEl>
                                          <p:spTgt spid="258"/>
                                        </p:tgtEl>
                                        <p:attrNameLst>
                                          <p:attrName>style.visibility</p:attrName>
                                        </p:attrNameLst>
                                      </p:cBhvr>
                                      <p:to>
                                        <p:strVal val="hidden"/>
                                      </p:to>
                                    </p:set>
                                  </p:subTnLst>
                                </p:cTn>
                              </p:par>
                              <p:par>
                                <p:cTn id="16" presetID="10" presetClass="entr" presetSubtype="0" fill="hold" nodeType="with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fade">
                                      <p:cBhvr>
                                        <p:cTn id="18" dur="500"/>
                                        <p:tgtEl>
                                          <p:spTgt spid="59"/>
                                        </p:tgtEl>
                                      </p:cBhvr>
                                    </p:animEffect>
                                  </p:childTnLst>
                                  <p:subTnLst>
                                    <p:set>
                                      <p:cBhvr override="childStyle">
                                        <p:cTn dur="1" fill="hold" display="0" masterRel="nextClick" afterEffect="1"/>
                                        <p:tgtEl>
                                          <p:spTgt spid="59"/>
                                        </p:tgtEl>
                                        <p:attrNameLst>
                                          <p:attrName>style.visibility</p:attrName>
                                        </p:attrNameLst>
                                      </p:cBhvr>
                                      <p:to>
                                        <p:strVal val="hidden"/>
                                      </p:to>
                                    </p:set>
                                  </p:subTnLst>
                                </p:cTn>
                              </p:par>
                              <p:par>
                                <p:cTn id="19" presetID="10" presetClass="entr" presetSubtype="0" fill="hold" grpId="0" nodeType="withEffect">
                                  <p:stCondLst>
                                    <p:cond delay="0"/>
                                  </p:stCondLst>
                                  <p:childTnLst>
                                    <p:set>
                                      <p:cBhvr>
                                        <p:cTn id="20" dur="1" fill="hold">
                                          <p:stCondLst>
                                            <p:cond delay="0"/>
                                          </p:stCondLst>
                                        </p:cTn>
                                        <p:tgtEl>
                                          <p:spTgt spid="466"/>
                                        </p:tgtEl>
                                        <p:attrNameLst>
                                          <p:attrName>style.visibility</p:attrName>
                                        </p:attrNameLst>
                                      </p:cBhvr>
                                      <p:to>
                                        <p:strVal val="visible"/>
                                      </p:to>
                                    </p:set>
                                    <p:animEffect transition="in" filter="fade">
                                      <p:cBhvr>
                                        <p:cTn id="21" dur="500"/>
                                        <p:tgtEl>
                                          <p:spTgt spid="466"/>
                                        </p:tgtEl>
                                      </p:cBhvr>
                                    </p:animEffect>
                                  </p:childTnLst>
                                  <p:subTnLst>
                                    <p:set>
                                      <p:cBhvr override="childStyle">
                                        <p:cTn dur="1" fill="hold" display="0" masterRel="nextClick" afterEffect="1"/>
                                        <p:tgtEl>
                                          <p:spTgt spid="466"/>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54"/>
                                        </p:tgtEl>
                                        <p:attrNameLst>
                                          <p:attrName>style.visibility</p:attrName>
                                        </p:attrNameLst>
                                      </p:cBhvr>
                                      <p:to>
                                        <p:strVal val="visible"/>
                                      </p:to>
                                    </p:set>
                                    <p:animEffect transition="in" filter="fade">
                                      <p:cBhvr>
                                        <p:cTn id="26" dur="500"/>
                                        <p:tgtEl>
                                          <p:spTgt spid="55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55"/>
                                        </p:tgtEl>
                                        <p:attrNameLst>
                                          <p:attrName>style.visibility</p:attrName>
                                        </p:attrNameLst>
                                      </p:cBhvr>
                                      <p:to>
                                        <p:strVal val="visible"/>
                                      </p:to>
                                    </p:set>
                                    <p:animEffect transition="in" filter="fade">
                                      <p:cBhvr>
                                        <p:cTn id="29" dur="500"/>
                                        <p:tgtEl>
                                          <p:spTgt spid="55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56"/>
                                        </p:tgtEl>
                                        <p:attrNameLst>
                                          <p:attrName>style.visibility</p:attrName>
                                        </p:attrNameLst>
                                      </p:cBhvr>
                                      <p:to>
                                        <p:strVal val="visible"/>
                                      </p:to>
                                    </p:set>
                                    <p:animEffect transition="in" filter="fade">
                                      <p:cBhvr>
                                        <p:cTn id="32" dur="500"/>
                                        <p:tgtEl>
                                          <p:spTgt spid="55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57"/>
                                        </p:tgtEl>
                                        <p:attrNameLst>
                                          <p:attrName>style.visibility</p:attrName>
                                        </p:attrNameLst>
                                      </p:cBhvr>
                                      <p:to>
                                        <p:strVal val="visible"/>
                                      </p:to>
                                    </p:set>
                                    <p:animEffect transition="in" filter="fade">
                                      <p:cBhvr>
                                        <p:cTn id="35" dur="500"/>
                                        <p:tgtEl>
                                          <p:spTgt spid="55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58"/>
                                        </p:tgtEl>
                                        <p:attrNameLst>
                                          <p:attrName>style.visibility</p:attrName>
                                        </p:attrNameLst>
                                      </p:cBhvr>
                                      <p:to>
                                        <p:strVal val="visible"/>
                                      </p:to>
                                    </p:set>
                                    <p:animEffect transition="in" filter="fade">
                                      <p:cBhvr>
                                        <p:cTn id="38" dur="500"/>
                                        <p:tgtEl>
                                          <p:spTgt spid="55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59"/>
                                        </p:tgtEl>
                                        <p:attrNameLst>
                                          <p:attrName>style.visibility</p:attrName>
                                        </p:attrNameLst>
                                      </p:cBhvr>
                                      <p:to>
                                        <p:strVal val="visible"/>
                                      </p:to>
                                    </p:set>
                                    <p:animEffect transition="in" filter="fade">
                                      <p:cBhvr>
                                        <p:cTn id="41" dur="500"/>
                                        <p:tgtEl>
                                          <p:spTgt spid="55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560"/>
                                        </p:tgtEl>
                                        <p:attrNameLst>
                                          <p:attrName>style.visibility</p:attrName>
                                        </p:attrNameLst>
                                      </p:cBhvr>
                                      <p:to>
                                        <p:strVal val="visible"/>
                                      </p:to>
                                    </p:set>
                                    <p:animEffect transition="in" filter="fade">
                                      <p:cBhvr>
                                        <p:cTn id="44" dur="500"/>
                                        <p:tgtEl>
                                          <p:spTgt spid="56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561"/>
                                        </p:tgtEl>
                                        <p:attrNameLst>
                                          <p:attrName>style.visibility</p:attrName>
                                        </p:attrNameLst>
                                      </p:cBhvr>
                                      <p:to>
                                        <p:strVal val="visible"/>
                                      </p:to>
                                    </p:set>
                                    <p:animEffect transition="in" filter="fade">
                                      <p:cBhvr>
                                        <p:cTn id="47" dur="500"/>
                                        <p:tgtEl>
                                          <p:spTgt spid="561"/>
                                        </p:tgtEl>
                                      </p:cBhvr>
                                    </p:animEffect>
                                  </p:childTnLst>
                                </p:cTn>
                              </p:par>
                              <p:par>
                                <p:cTn id="48" presetID="10" presetClass="entr" presetSubtype="0" fill="hold" nodeType="with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fade">
                                      <p:cBhvr>
                                        <p:cTn id="50" dur="500"/>
                                        <p:tgtEl>
                                          <p:spTgt spid="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562"/>
                                        </p:tgtEl>
                                        <p:attrNameLst>
                                          <p:attrName>style.visibility</p:attrName>
                                        </p:attrNameLst>
                                      </p:cBhvr>
                                      <p:to>
                                        <p:strVal val="visible"/>
                                      </p:to>
                                    </p:set>
                                    <p:animEffect transition="in" filter="fade">
                                      <p:cBhvr>
                                        <p:cTn id="53" dur="500"/>
                                        <p:tgtEl>
                                          <p:spTgt spid="562"/>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563"/>
                                        </p:tgtEl>
                                        <p:attrNameLst>
                                          <p:attrName>style.visibility</p:attrName>
                                        </p:attrNameLst>
                                      </p:cBhvr>
                                      <p:to>
                                        <p:strVal val="visible"/>
                                      </p:to>
                                    </p:set>
                                    <p:animEffect transition="in" filter="fade">
                                      <p:cBhvr>
                                        <p:cTn id="56" dur="500"/>
                                        <p:tgtEl>
                                          <p:spTgt spid="563"/>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564"/>
                                        </p:tgtEl>
                                        <p:attrNameLst>
                                          <p:attrName>style.visibility</p:attrName>
                                        </p:attrNameLst>
                                      </p:cBhvr>
                                      <p:to>
                                        <p:strVal val="visible"/>
                                      </p:to>
                                    </p:set>
                                    <p:animEffect transition="in" filter="fade">
                                      <p:cBhvr>
                                        <p:cTn id="59" dur="500"/>
                                        <p:tgtEl>
                                          <p:spTgt spid="564"/>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565"/>
                                        </p:tgtEl>
                                        <p:attrNameLst>
                                          <p:attrName>style.visibility</p:attrName>
                                        </p:attrNameLst>
                                      </p:cBhvr>
                                      <p:to>
                                        <p:strVal val="visible"/>
                                      </p:to>
                                    </p:set>
                                    <p:animEffect transition="in" filter="fade">
                                      <p:cBhvr>
                                        <p:cTn id="62" dur="500"/>
                                        <p:tgtEl>
                                          <p:spTgt spid="565"/>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566"/>
                                        </p:tgtEl>
                                        <p:attrNameLst>
                                          <p:attrName>style.visibility</p:attrName>
                                        </p:attrNameLst>
                                      </p:cBhvr>
                                      <p:to>
                                        <p:strVal val="visible"/>
                                      </p:to>
                                    </p:set>
                                    <p:animEffect transition="in" filter="fade">
                                      <p:cBhvr>
                                        <p:cTn id="65" dur="500"/>
                                        <p:tgtEl>
                                          <p:spTgt spid="566"/>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567"/>
                                        </p:tgtEl>
                                        <p:attrNameLst>
                                          <p:attrName>style.visibility</p:attrName>
                                        </p:attrNameLst>
                                      </p:cBhvr>
                                      <p:to>
                                        <p:strVal val="visible"/>
                                      </p:to>
                                    </p:set>
                                    <p:animEffect transition="in" filter="fade">
                                      <p:cBhvr>
                                        <p:cTn id="68" dur="500"/>
                                        <p:tgtEl>
                                          <p:spTgt spid="567"/>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568"/>
                                        </p:tgtEl>
                                        <p:attrNameLst>
                                          <p:attrName>style.visibility</p:attrName>
                                        </p:attrNameLst>
                                      </p:cBhvr>
                                      <p:to>
                                        <p:strVal val="visible"/>
                                      </p:to>
                                    </p:set>
                                    <p:animEffect transition="in" filter="fade">
                                      <p:cBhvr>
                                        <p:cTn id="71" dur="500"/>
                                        <p:tgtEl>
                                          <p:spTgt spid="568"/>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569"/>
                                        </p:tgtEl>
                                        <p:attrNameLst>
                                          <p:attrName>style.visibility</p:attrName>
                                        </p:attrNameLst>
                                      </p:cBhvr>
                                      <p:to>
                                        <p:strVal val="visible"/>
                                      </p:to>
                                    </p:set>
                                    <p:animEffect transition="in" filter="fade">
                                      <p:cBhvr>
                                        <p:cTn id="74" dur="500"/>
                                        <p:tgtEl>
                                          <p:spTgt spid="569"/>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570"/>
                                        </p:tgtEl>
                                        <p:attrNameLst>
                                          <p:attrName>style.visibility</p:attrName>
                                        </p:attrNameLst>
                                      </p:cBhvr>
                                      <p:to>
                                        <p:strVal val="visible"/>
                                      </p:to>
                                    </p:set>
                                    <p:animEffect transition="in" filter="fade">
                                      <p:cBhvr>
                                        <p:cTn id="77" dur="500"/>
                                        <p:tgtEl>
                                          <p:spTgt spid="570"/>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572"/>
                                        </p:tgtEl>
                                        <p:attrNameLst>
                                          <p:attrName>style.visibility</p:attrName>
                                        </p:attrNameLst>
                                      </p:cBhvr>
                                      <p:to>
                                        <p:strVal val="visible"/>
                                      </p:to>
                                    </p:set>
                                    <p:animEffect transition="in" filter="fade">
                                      <p:cBhvr>
                                        <p:cTn id="80" dur="500"/>
                                        <p:tgtEl>
                                          <p:spTgt spid="572"/>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574"/>
                                        </p:tgtEl>
                                        <p:attrNameLst>
                                          <p:attrName>style.visibility</p:attrName>
                                        </p:attrNameLst>
                                      </p:cBhvr>
                                      <p:to>
                                        <p:strVal val="visible"/>
                                      </p:to>
                                    </p:set>
                                    <p:animEffect transition="in" filter="fade">
                                      <p:cBhvr>
                                        <p:cTn id="83" dur="500"/>
                                        <p:tgtEl>
                                          <p:spTgt spid="574"/>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576"/>
                                        </p:tgtEl>
                                        <p:attrNameLst>
                                          <p:attrName>style.visibility</p:attrName>
                                        </p:attrNameLst>
                                      </p:cBhvr>
                                      <p:to>
                                        <p:strVal val="visible"/>
                                      </p:to>
                                    </p:set>
                                    <p:animEffect transition="in" filter="fade">
                                      <p:cBhvr>
                                        <p:cTn id="86" dur="500"/>
                                        <p:tgtEl>
                                          <p:spTgt spid="576"/>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578"/>
                                        </p:tgtEl>
                                        <p:attrNameLst>
                                          <p:attrName>style.visibility</p:attrName>
                                        </p:attrNameLst>
                                      </p:cBhvr>
                                      <p:to>
                                        <p:strVal val="visible"/>
                                      </p:to>
                                    </p:set>
                                    <p:animEffect transition="in" filter="fade">
                                      <p:cBhvr>
                                        <p:cTn id="89" dur="500"/>
                                        <p:tgtEl>
                                          <p:spTgt spid="578"/>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580"/>
                                        </p:tgtEl>
                                        <p:attrNameLst>
                                          <p:attrName>style.visibility</p:attrName>
                                        </p:attrNameLst>
                                      </p:cBhvr>
                                      <p:to>
                                        <p:strVal val="visible"/>
                                      </p:to>
                                    </p:set>
                                    <p:animEffect transition="in" filter="fade">
                                      <p:cBhvr>
                                        <p:cTn id="92" dur="500"/>
                                        <p:tgtEl>
                                          <p:spTgt spid="580"/>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582"/>
                                        </p:tgtEl>
                                        <p:attrNameLst>
                                          <p:attrName>style.visibility</p:attrName>
                                        </p:attrNameLst>
                                      </p:cBhvr>
                                      <p:to>
                                        <p:strVal val="visible"/>
                                      </p:to>
                                    </p:set>
                                    <p:animEffect transition="in" filter="fade">
                                      <p:cBhvr>
                                        <p:cTn id="95" dur="500"/>
                                        <p:tgtEl>
                                          <p:spTgt spid="582"/>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583"/>
                                        </p:tgtEl>
                                        <p:attrNameLst>
                                          <p:attrName>style.visibility</p:attrName>
                                        </p:attrNameLst>
                                      </p:cBhvr>
                                      <p:to>
                                        <p:strVal val="visible"/>
                                      </p:to>
                                    </p:set>
                                    <p:animEffect transition="in" filter="fade">
                                      <p:cBhvr>
                                        <p:cTn id="98" dur="500"/>
                                        <p:tgtEl>
                                          <p:spTgt spid="583"/>
                                        </p:tgtEl>
                                      </p:cBhvr>
                                    </p:animEffec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08"/>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309"/>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310"/>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311"/>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312"/>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313"/>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314"/>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315"/>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316"/>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371"/>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372"/>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373"/>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374"/>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375"/>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376"/>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377"/>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378"/>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379"/>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380"/>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381"/>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382"/>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383"/>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384"/>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385"/>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386"/>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387"/>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388"/>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389"/>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390"/>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391"/>
                                        </p:tgtEl>
                                        <p:attrNameLst>
                                          <p:attrName>style.visibility</p:attrName>
                                        </p:attrNameLst>
                                      </p:cBhvr>
                                      <p:to>
                                        <p:strVal val="visible"/>
                                      </p:to>
                                    </p:set>
                                  </p:childTnLst>
                                </p:cTn>
                              </p:par>
                              <p:par>
                                <p:cTn id="161" presetID="1" presetClass="entr" presetSubtype="0" fill="hold" grpId="0" nodeType="withEffect">
                                  <p:stCondLst>
                                    <p:cond delay="0"/>
                                  </p:stCondLst>
                                  <p:childTnLst>
                                    <p:set>
                                      <p:cBhvr>
                                        <p:cTn id="162" dur="1" fill="hold">
                                          <p:stCondLst>
                                            <p:cond delay="0"/>
                                          </p:stCondLst>
                                        </p:cTn>
                                        <p:tgtEl>
                                          <p:spTgt spid="392"/>
                                        </p:tgtEl>
                                        <p:attrNameLst>
                                          <p:attrName>style.visibility</p:attrName>
                                        </p:attrNameLst>
                                      </p:cBhvr>
                                      <p:to>
                                        <p:strVal val="visible"/>
                                      </p:to>
                                    </p:set>
                                  </p:childTnLst>
                                </p:cTn>
                              </p:par>
                              <p:par>
                                <p:cTn id="163" presetID="1" presetClass="entr" presetSubtype="0" fill="hold" grpId="0" nodeType="withEffect">
                                  <p:stCondLst>
                                    <p:cond delay="0"/>
                                  </p:stCondLst>
                                  <p:childTnLst>
                                    <p:set>
                                      <p:cBhvr>
                                        <p:cTn id="164" dur="1" fill="hold">
                                          <p:stCondLst>
                                            <p:cond delay="0"/>
                                          </p:stCondLst>
                                        </p:cTn>
                                        <p:tgtEl>
                                          <p:spTgt spid="393"/>
                                        </p:tgtEl>
                                        <p:attrNameLst>
                                          <p:attrName>style.visibility</p:attrName>
                                        </p:attrNameLst>
                                      </p:cBhvr>
                                      <p:to>
                                        <p:strVal val="visible"/>
                                      </p:to>
                                    </p:set>
                                  </p:childTnLst>
                                </p:cTn>
                              </p:par>
                              <p:par>
                                <p:cTn id="165" presetID="1" presetClass="entr" presetSubtype="0" fill="hold" grpId="0" nodeType="withEffect">
                                  <p:stCondLst>
                                    <p:cond delay="0"/>
                                  </p:stCondLst>
                                  <p:childTnLst>
                                    <p:set>
                                      <p:cBhvr>
                                        <p:cTn id="166" dur="1" fill="hold">
                                          <p:stCondLst>
                                            <p:cond delay="0"/>
                                          </p:stCondLst>
                                        </p:cTn>
                                        <p:tgtEl>
                                          <p:spTgt spid="394"/>
                                        </p:tgtEl>
                                        <p:attrNameLst>
                                          <p:attrName>style.visibility</p:attrName>
                                        </p:attrNameLst>
                                      </p:cBhvr>
                                      <p:to>
                                        <p:strVal val="visible"/>
                                      </p:to>
                                    </p:set>
                                  </p:childTnLst>
                                </p:cTn>
                              </p:par>
                              <p:par>
                                <p:cTn id="167" presetID="1" presetClass="entr" presetSubtype="0" fill="hold" grpId="0" nodeType="withEffect">
                                  <p:stCondLst>
                                    <p:cond delay="0"/>
                                  </p:stCondLst>
                                  <p:childTnLst>
                                    <p:set>
                                      <p:cBhvr>
                                        <p:cTn id="168" dur="1" fill="hold">
                                          <p:stCondLst>
                                            <p:cond delay="0"/>
                                          </p:stCondLst>
                                        </p:cTn>
                                        <p:tgtEl>
                                          <p:spTgt spid="395"/>
                                        </p:tgtEl>
                                        <p:attrNameLst>
                                          <p:attrName>style.visibility</p:attrName>
                                        </p:attrNameLst>
                                      </p:cBhvr>
                                      <p:to>
                                        <p:strVal val="visible"/>
                                      </p:to>
                                    </p:set>
                                  </p:childTnLst>
                                </p:cTn>
                              </p:par>
                              <p:par>
                                <p:cTn id="169" presetID="1" presetClass="entr" presetSubtype="0" fill="hold" grpId="0" nodeType="withEffect">
                                  <p:stCondLst>
                                    <p:cond delay="0"/>
                                  </p:stCondLst>
                                  <p:childTnLst>
                                    <p:set>
                                      <p:cBhvr>
                                        <p:cTn id="170" dur="1" fill="hold">
                                          <p:stCondLst>
                                            <p:cond delay="0"/>
                                          </p:stCondLst>
                                        </p:cTn>
                                        <p:tgtEl>
                                          <p:spTgt spid="396"/>
                                        </p:tgtEl>
                                        <p:attrNameLst>
                                          <p:attrName>style.visibility</p:attrName>
                                        </p:attrNameLst>
                                      </p:cBhvr>
                                      <p:to>
                                        <p:strVal val="visible"/>
                                      </p:to>
                                    </p:set>
                                  </p:childTnLst>
                                </p:cTn>
                              </p:par>
                              <p:par>
                                <p:cTn id="171" presetID="1" presetClass="entr" presetSubtype="0" fill="hold" grpId="0" nodeType="withEffect">
                                  <p:stCondLst>
                                    <p:cond delay="0"/>
                                  </p:stCondLst>
                                  <p:childTnLst>
                                    <p:set>
                                      <p:cBhvr>
                                        <p:cTn id="172" dur="1" fill="hold">
                                          <p:stCondLst>
                                            <p:cond delay="0"/>
                                          </p:stCondLst>
                                        </p:cTn>
                                        <p:tgtEl>
                                          <p:spTgt spid="397"/>
                                        </p:tgtEl>
                                        <p:attrNameLst>
                                          <p:attrName>style.visibility</p:attrName>
                                        </p:attrNameLst>
                                      </p:cBhvr>
                                      <p:to>
                                        <p:strVal val="visible"/>
                                      </p:to>
                                    </p:set>
                                  </p:childTnLst>
                                </p:cTn>
                              </p:par>
                              <p:par>
                                <p:cTn id="173" presetID="1" presetClass="entr" presetSubtype="0" fill="hold" grpId="0" nodeType="withEffect">
                                  <p:stCondLst>
                                    <p:cond delay="0"/>
                                  </p:stCondLst>
                                  <p:childTnLst>
                                    <p:set>
                                      <p:cBhvr>
                                        <p:cTn id="174" dur="1" fill="hold">
                                          <p:stCondLst>
                                            <p:cond delay="0"/>
                                          </p:stCondLst>
                                        </p:cTn>
                                        <p:tgtEl>
                                          <p:spTgt spid="398"/>
                                        </p:tgtEl>
                                        <p:attrNameLst>
                                          <p:attrName>style.visibility</p:attrName>
                                        </p:attrNameLst>
                                      </p:cBhvr>
                                      <p:to>
                                        <p:strVal val="visible"/>
                                      </p:to>
                                    </p:set>
                                  </p:childTnLst>
                                </p:cTn>
                              </p:par>
                            </p:childTnLst>
                          </p:cTn>
                        </p:par>
                      </p:childTnLst>
                    </p:cTn>
                  </p:par>
                  <p:par>
                    <p:cTn id="175" fill="hold">
                      <p:stCondLst>
                        <p:cond delay="indefinite"/>
                      </p:stCondLst>
                      <p:childTnLst>
                        <p:par>
                          <p:cTn id="176" fill="hold">
                            <p:stCondLst>
                              <p:cond delay="0"/>
                            </p:stCondLst>
                            <p:childTnLst>
                              <p:par>
                                <p:cTn id="177" presetID="1" presetClass="entr" presetSubtype="0" fill="hold" nodeType="clickEffect">
                                  <p:stCondLst>
                                    <p:cond delay="0"/>
                                  </p:stCondLst>
                                  <p:childTnLst>
                                    <p:set>
                                      <p:cBhvr>
                                        <p:cTn id="178" dur="1" fill="hold">
                                          <p:stCondLst>
                                            <p:cond delay="0"/>
                                          </p:stCondLst>
                                        </p:cTn>
                                        <p:tgtEl>
                                          <p:spTgt spid="493"/>
                                        </p:tgtEl>
                                        <p:attrNameLst>
                                          <p:attrName>style.visibility</p:attrName>
                                        </p:attrNameLst>
                                      </p:cBhvr>
                                      <p:to>
                                        <p:strVal val="visible"/>
                                      </p:to>
                                    </p:set>
                                  </p:childTnLst>
                                </p:cTn>
                              </p:par>
                              <p:par>
                                <p:cTn id="179" presetID="1" presetClass="entr" presetSubtype="0" fill="hold" nodeType="withEffect">
                                  <p:stCondLst>
                                    <p:cond delay="0"/>
                                  </p:stCondLst>
                                  <p:childTnLst>
                                    <p:set>
                                      <p:cBhvr>
                                        <p:cTn id="180" dur="1" fill="hold">
                                          <p:stCondLst>
                                            <p:cond delay="0"/>
                                          </p:stCondLst>
                                        </p:cTn>
                                        <p:tgtEl>
                                          <p:spTgt spid="492"/>
                                        </p:tgtEl>
                                        <p:attrNameLst>
                                          <p:attrName>style.visibility</p:attrName>
                                        </p:attrNameLst>
                                      </p:cBhvr>
                                      <p:to>
                                        <p:strVal val="visible"/>
                                      </p:to>
                                    </p:set>
                                  </p:childTnLst>
                                </p:cTn>
                              </p:par>
                              <p:par>
                                <p:cTn id="181" presetID="1" presetClass="entr" presetSubtype="0" fill="hold" grpId="0" nodeType="withEffect">
                                  <p:stCondLst>
                                    <p:cond delay="0"/>
                                  </p:stCondLst>
                                  <p:childTnLst>
                                    <p:set>
                                      <p:cBhvr>
                                        <p:cTn id="182" dur="1" fill="hold">
                                          <p:stCondLst>
                                            <p:cond delay="0"/>
                                          </p:stCondLst>
                                        </p:cTn>
                                        <p:tgtEl>
                                          <p:spTgt spid="402"/>
                                        </p:tgtEl>
                                        <p:attrNameLst>
                                          <p:attrName>style.visibility</p:attrName>
                                        </p:attrNameLst>
                                      </p:cBhvr>
                                      <p:to>
                                        <p:strVal val="visible"/>
                                      </p:to>
                                    </p:set>
                                  </p:childTnLst>
                                </p:cTn>
                              </p:par>
                              <p:par>
                                <p:cTn id="183" presetID="1" presetClass="entr" presetSubtype="0" fill="hold" grpId="0" nodeType="withEffect">
                                  <p:stCondLst>
                                    <p:cond delay="0"/>
                                  </p:stCondLst>
                                  <p:childTnLst>
                                    <p:set>
                                      <p:cBhvr>
                                        <p:cTn id="184" dur="1" fill="hold">
                                          <p:stCondLst>
                                            <p:cond delay="0"/>
                                          </p:stCondLst>
                                        </p:cTn>
                                        <p:tgtEl>
                                          <p:spTgt spid="401"/>
                                        </p:tgtEl>
                                        <p:attrNameLst>
                                          <p:attrName>style.visibility</p:attrName>
                                        </p:attrNameLst>
                                      </p:cBhvr>
                                      <p:to>
                                        <p:strVal val="visible"/>
                                      </p:to>
                                    </p:set>
                                  </p:childTnLst>
                                </p:cTn>
                              </p:par>
                              <p:par>
                                <p:cTn id="185" presetID="1" presetClass="entr" presetSubtype="0" fill="hold" grpId="0" nodeType="withEffect">
                                  <p:stCondLst>
                                    <p:cond delay="0"/>
                                  </p:stCondLst>
                                  <p:childTnLst>
                                    <p:set>
                                      <p:cBhvr>
                                        <p:cTn id="186" dur="1" fill="hold">
                                          <p:stCondLst>
                                            <p:cond delay="0"/>
                                          </p:stCondLst>
                                        </p:cTn>
                                        <p:tgtEl>
                                          <p:spTgt spid="399"/>
                                        </p:tgtEl>
                                        <p:attrNameLst>
                                          <p:attrName>style.visibility</p:attrName>
                                        </p:attrNameLst>
                                      </p:cBhvr>
                                      <p:to>
                                        <p:strVal val="visible"/>
                                      </p:to>
                                    </p:set>
                                  </p:childTnLst>
                                </p:cTn>
                              </p:par>
                              <p:par>
                                <p:cTn id="187" presetID="1" presetClass="entr" presetSubtype="0" fill="hold" grpId="0" nodeType="withEffect">
                                  <p:stCondLst>
                                    <p:cond delay="0"/>
                                  </p:stCondLst>
                                  <p:childTnLst>
                                    <p:set>
                                      <p:cBhvr>
                                        <p:cTn id="188" dur="1" fill="hold">
                                          <p:stCondLst>
                                            <p:cond delay="0"/>
                                          </p:stCondLst>
                                        </p:cTn>
                                        <p:tgtEl>
                                          <p:spTgt spid="400"/>
                                        </p:tgtEl>
                                        <p:attrNameLst>
                                          <p:attrName>style.visibility</p:attrName>
                                        </p:attrNameLst>
                                      </p:cBhvr>
                                      <p:to>
                                        <p:strVal val="visible"/>
                                      </p:to>
                                    </p:set>
                                  </p:childTnLst>
                                </p:cTn>
                              </p:par>
                              <p:par>
                                <p:cTn id="189" presetID="1" presetClass="entr" presetSubtype="0" fill="hold" grpId="0" nodeType="withEffect">
                                  <p:stCondLst>
                                    <p:cond delay="0"/>
                                  </p:stCondLst>
                                  <p:childTnLst>
                                    <p:set>
                                      <p:cBhvr>
                                        <p:cTn id="190" dur="1" fill="hold">
                                          <p:stCondLst>
                                            <p:cond delay="0"/>
                                          </p:stCondLst>
                                        </p:cTn>
                                        <p:tgtEl>
                                          <p:spTgt spid="301"/>
                                        </p:tgtEl>
                                        <p:attrNameLst>
                                          <p:attrName>style.visibility</p:attrName>
                                        </p:attrNameLst>
                                      </p:cBhvr>
                                      <p:to>
                                        <p:strVal val="visible"/>
                                      </p:to>
                                    </p:set>
                                  </p:childTnLst>
                                </p:cTn>
                              </p:par>
                              <p:par>
                                <p:cTn id="191" presetID="1" presetClass="entr" presetSubtype="0" fill="hold" grpId="0" nodeType="withEffect">
                                  <p:stCondLst>
                                    <p:cond delay="0"/>
                                  </p:stCondLst>
                                  <p:childTnLst>
                                    <p:set>
                                      <p:cBhvr>
                                        <p:cTn id="192" dur="1" fill="hold">
                                          <p:stCondLst>
                                            <p:cond delay="0"/>
                                          </p:stCondLst>
                                        </p:cTn>
                                        <p:tgtEl>
                                          <p:spTgt spid="302"/>
                                        </p:tgtEl>
                                        <p:attrNameLst>
                                          <p:attrName>style.visibility</p:attrName>
                                        </p:attrNameLst>
                                      </p:cBhvr>
                                      <p:to>
                                        <p:strVal val="visible"/>
                                      </p:to>
                                    </p:set>
                                  </p:childTnLst>
                                </p:cTn>
                              </p:par>
                              <p:par>
                                <p:cTn id="193" presetID="1" presetClass="entr" presetSubtype="0" fill="hold" grpId="0" nodeType="withEffect">
                                  <p:stCondLst>
                                    <p:cond delay="0"/>
                                  </p:stCondLst>
                                  <p:childTnLst>
                                    <p:set>
                                      <p:cBhvr>
                                        <p:cTn id="194" dur="1" fill="hold">
                                          <p:stCondLst>
                                            <p:cond delay="0"/>
                                          </p:stCondLst>
                                        </p:cTn>
                                        <p:tgtEl>
                                          <p:spTgt spid="303"/>
                                        </p:tgtEl>
                                        <p:attrNameLst>
                                          <p:attrName>style.visibility</p:attrName>
                                        </p:attrNameLst>
                                      </p:cBhvr>
                                      <p:to>
                                        <p:strVal val="visible"/>
                                      </p:to>
                                    </p:set>
                                  </p:childTnLst>
                                </p:cTn>
                              </p:par>
                              <p:par>
                                <p:cTn id="195" presetID="1" presetClass="entr" presetSubtype="0" fill="hold" grpId="0" nodeType="withEffect">
                                  <p:stCondLst>
                                    <p:cond delay="0"/>
                                  </p:stCondLst>
                                  <p:childTnLst>
                                    <p:set>
                                      <p:cBhvr>
                                        <p:cTn id="196" dur="1" fill="hold">
                                          <p:stCondLst>
                                            <p:cond delay="0"/>
                                          </p:stCondLst>
                                        </p:cTn>
                                        <p:tgtEl>
                                          <p:spTgt spid="304"/>
                                        </p:tgtEl>
                                        <p:attrNameLst>
                                          <p:attrName>style.visibility</p:attrName>
                                        </p:attrNameLst>
                                      </p:cBhvr>
                                      <p:to>
                                        <p:strVal val="visible"/>
                                      </p:to>
                                    </p:set>
                                  </p:childTnLst>
                                </p:cTn>
                              </p:par>
                              <p:par>
                                <p:cTn id="197" presetID="1" presetClass="entr" presetSubtype="0" fill="hold" grpId="0" nodeType="withEffect">
                                  <p:stCondLst>
                                    <p:cond delay="0"/>
                                  </p:stCondLst>
                                  <p:childTnLst>
                                    <p:set>
                                      <p:cBhvr>
                                        <p:cTn id="198" dur="1" fill="hold">
                                          <p:stCondLst>
                                            <p:cond delay="0"/>
                                          </p:stCondLst>
                                        </p:cTn>
                                        <p:tgtEl>
                                          <p:spTgt spid="305"/>
                                        </p:tgtEl>
                                        <p:attrNameLst>
                                          <p:attrName>style.visibility</p:attrName>
                                        </p:attrNameLst>
                                      </p:cBhvr>
                                      <p:to>
                                        <p:strVal val="visible"/>
                                      </p:to>
                                    </p:set>
                                  </p:childTnLst>
                                </p:cTn>
                              </p:par>
                              <p:par>
                                <p:cTn id="199" presetID="1" presetClass="entr" presetSubtype="0" fill="hold" grpId="0" nodeType="withEffect">
                                  <p:stCondLst>
                                    <p:cond delay="0"/>
                                  </p:stCondLst>
                                  <p:childTnLst>
                                    <p:set>
                                      <p:cBhvr>
                                        <p:cTn id="200" dur="1" fill="hold">
                                          <p:stCondLst>
                                            <p:cond delay="0"/>
                                          </p:stCondLst>
                                        </p:cTn>
                                        <p:tgtEl>
                                          <p:spTgt spid="306"/>
                                        </p:tgtEl>
                                        <p:attrNameLst>
                                          <p:attrName>style.visibility</p:attrName>
                                        </p:attrNameLst>
                                      </p:cBhvr>
                                      <p:to>
                                        <p:strVal val="visible"/>
                                      </p:to>
                                    </p:set>
                                  </p:childTnLst>
                                </p:cTn>
                              </p:par>
                              <p:par>
                                <p:cTn id="201" presetID="1" presetClass="entr" presetSubtype="0" fill="hold" grpId="0" nodeType="withEffect">
                                  <p:stCondLst>
                                    <p:cond delay="0"/>
                                  </p:stCondLst>
                                  <p:childTnLst>
                                    <p:set>
                                      <p:cBhvr>
                                        <p:cTn id="202" dur="1" fill="hold">
                                          <p:stCondLst>
                                            <p:cond delay="0"/>
                                          </p:stCondLst>
                                        </p:cTn>
                                        <p:tgtEl>
                                          <p:spTgt spid="307"/>
                                        </p:tgtEl>
                                        <p:attrNameLst>
                                          <p:attrName>style.visibility</p:attrName>
                                        </p:attrNameLst>
                                      </p:cBhvr>
                                      <p:to>
                                        <p:strVal val="visible"/>
                                      </p:to>
                                    </p:set>
                                  </p:childTnLst>
                                </p:cTn>
                              </p:par>
                              <p:par>
                                <p:cTn id="203" presetID="1" presetClass="entr" presetSubtype="0" fill="hold" grpId="0" nodeType="withEffect">
                                  <p:stCondLst>
                                    <p:cond delay="0"/>
                                  </p:stCondLst>
                                  <p:childTnLst>
                                    <p:set>
                                      <p:cBhvr>
                                        <p:cTn id="204" dur="1" fill="hold">
                                          <p:stCondLst>
                                            <p:cond delay="0"/>
                                          </p:stCondLst>
                                        </p:cTn>
                                        <p:tgtEl>
                                          <p:spTgt spid="298"/>
                                        </p:tgtEl>
                                        <p:attrNameLst>
                                          <p:attrName>style.visibility</p:attrName>
                                        </p:attrNameLst>
                                      </p:cBhvr>
                                      <p:to>
                                        <p:strVal val="visible"/>
                                      </p:to>
                                    </p:set>
                                  </p:childTnLst>
                                </p:cTn>
                              </p:par>
                              <p:par>
                                <p:cTn id="205" presetID="1" presetClass="entr" presetSubtype="0" fill="hold" grpId="0" nodeType="withEffect">
                                  <p:stCondLst>
                                    <p:cond delay="0"/>
                                  </p:stCondLst>
                                  <p:childTnLst>
                                    <p:set>
                                      <p:cBhvr>
                                        <p:cTn id="206" dur="1" fill="hold">
                                          <p:stCondLst>
                                            <p:cond delay="0"/>
                                          </p:stCondLst>
                                        </p:cTn>
                                        <p:tgtEl>
                                          <p:spTgt spid="299"/>
                                        </p:tgtEl>
                                        <p:attrNameLst>
                                          <p:attrName>style.visibility</p:attrName>
                                        </p:attrNameLst>
                                      </p:cBhvr>
                                      <p:to>
                                        <p:strVal val="visible"/>
                                      </p:to>
                                    </p:set>
                                  </p:childTnLst>
                                </p:cTn>
                              </p:par>
                              <p:par>
                                <p:cTn id="207" presetID="1" presetClass="entr" presetSubtype="0" fill="hold" grpId="0" nodeType="withEffect">
                                  <p:stCondLst>
                                    <p:cond delay="0"/>
                                  </p:stCondLst>
                                  <p:childTnLst>
                                    <p:set>
                                      <p:cBhvr>
                                        <p:cTn id="208" dur="1" fill="hold">
                                          <p:stCondLst>
                                            <p:cond delay="0"/>
                                          </p:stCondLst>
                                        </p:cTn>
                                        <p:tgtEl>
                                          <p:spTgt spid="300"/>
                                        </p:tgtEl>
                                        <p:attrNameLst>
                                          <p:attrName>style.visibility</p:attrName>
                                        </p:attrNameLst>
                                      </p:cBhvr>
                                      <p:to>
                                        <p:strVal val="visible"/>
                                      </p:to>
                                    </p:set>
                                  </p:childTnLst>
                                </p:cTn>
                              </p:par>
                              <p:par>
                                <p:cTn id="209" presetID="1" presetClass="entr" presetSubtype="0" fill="hold" grpId="0" nodeType="withEffect">
                                  <p:stCondLst>
                                    <p:cond delay="0"/>
                                  </p:stCondLst>
                                  <p:childTnLst>
                                    <p:set>
                                      <p:cBhvr>
                                        <p:cTn id="210" dur="1" fill="hold">
                                          <p:stCondLst>
                                            <p:cond delay="0"/>
                                          </p:stCondLst>
                                        </p:cTn>
                                        <p:tgtEl>
                                          <p:spTgt spid="297"/>
                                        </p:tgtEl>
                                        <p:attrNameLst>
                                          <p:attrName>style.visibility</p:attrName>
                                        </p:attrNameLst>
                                      </p:cBhvr>
                                      <p:to>
                                        <p:strVal val="visible"/>
                                      </p:to>
                                    </p:set>
                                  </p:childTnLst>
                                </p:cTn>
                              </p:par>
                              <p:par>
                                <p:cTn id="211" presetID="1" presetClass="entr" presetSubtype="0" fill="hold" grpId="0" nodeType="withEffect">
                                  <p:stCondLst>
                                    <p:cond delay="0"/>
                                  </p:stCondLst>
                                  <p:childTnLst>
                                    <p:set>
                                      <p:cBhvr>
                                        <p:cTn id="212" dur="1" fill="hold">
                                          <p:stCondLst>
                                            <p:cond delay="0"/>
                                          </p:stCondLst>
                                        </p:cTn>
                                        <p:tgtEl>
                                          <p:spTgt spid="476"/>
                                        </p:tgtEl>
                                        <p:attrNameLst>
                                          <p:attrName>style.visibility</p:attrName>
                                        </p:attrNameLst>
                                      </p:cBhvr>
                                      <p:to>
                                        <p:strVal val="visible"/>
                                      </p:to>
                                    </p:set>
                                  </p:childTnLst>
                                </p:cTn>
                              </p:par>
                              <p:par>
                                <p:cTn id="213" presetID="1" presetClass="entr" presetSubtype="0" fill="hold" grpId="0" nodeType="withEffect">
                                  <p:stCondLst>
                                    <p:cond delay="0"/>
                                  </p:stCondLst>
                                  <p:childTnLst>
                                    <p:set>
                                      <p:cBhvr>
                                        <p:cTn id="214" dur="1" fill="hold">
                                          <p:stCondLst>
                                            <p:cond delay="0"/>
                                          </p:stCondLst>
                                        </p:cTn>
                                        <p:tgtEl>
                                          <p:spTgt spid="475"/>
                                        </p:tgtEl>
                                        <p:attrNameLst>
                                          <p:attrName>style.visibility</p:attrName>
                                        </p:attrNameLst>
                                      </p:cBhvr>
                                      <p:to>
                                        <p:strVal val="visible"/>
                                      </p:to>
                                    </p:set>
                                  </p:childTnLst>
                                </p:cTn>
                              </p:par>
                              <p:par>
                                <p:cTn id="215" presetID="1" presetClass="entr" presetSubtype="0" fill="hold" grpId="0" nodeType="withEffect">
                                  <p:stCondLst>
                                    <p:cond delay="0"/>
                                  </p:stCondLst>
                                  <p:childTnLst>
                                    <p:set>
                                      <p:cBhvr>
                                        <p:cTn id="216" dur="1" fill="hold">
                                          <p:stCondLst>
                                            <p:cond delay="0"/>
                                          </p:stCondLst>
                                        </p:cTn>
                                        <p:tgtEl>
                                          <p:spTgt spid="473"/>
                                        </p:tgtEl>
                                        <p:attrNameLst>
                                          <p:attrName>style.visibility</p:attrName>
                                        </p:attrNameLst>
                                      </p:cBhvr>
                                      <p:to>
                                        <p:strVal val="visible"/>
                                      </p:to>
                                    </p:set>
                                  </p:childTnLst>
                                </p:cTn>
                              </p:par>
                              <p:par>
                                <p:cTn id="217" presetID="1" presetClass="entr" presetSubtype="0" fill="hold" grpId="0" nodeType="withEffect">
                                  <p:stCondLst>
                                    <p:cond delay="0"/>
                                  </p:stCondLst>
                                  <p:childTnLst>
                                    <p:set>
                                      <p:cBhvr>
                                        <p:cTn id="218" dur="1" fill="hold">
                                          <p:stCondLst>
                                            <p:cond delay="0"/>
                                          </p:stCondLst>
                                        </p:cTn>
                                        <p:tgtEl>
                                          <p:spTgt spid="474"/>
                                        </p:tgtEl>
                                        <p:attrNameLst>
                                          <p:attrName>style.visibility</p:attrName>
                                        </p:attrNameLst>
                                      </p:cBhvr>
                                      <p:to>
                                        <p:strVal val="visible"/>
                                      </p:to>
                                    </p:set>
                                  </p:childTnLst>
                                </p:cTn>
                              </p:par>
                              <p:par>
                                <p:cTn id="219" presetID="1" presetClass="entr" presetSubtype="0" fill="hold" grpId="0" nodeType="withEffect">
                                  <p:stCondLst>
                                    <p:cond delay="0"/>
                                  </p:stCondLst>
                                  <p:childTnLst>
                                    <p:set>
                                      <p:cBhvr>
                                        <p:cTn id="220" dur="1" fill="hold">
                                          <p:stCondLst>
                                            <p:cond delay="0"/>
                                          </p:stCondLst>
                                        </p:cTn>
                                        <p:tgtEl>
                                          <p:spTgt spid="407"/>
                                        </p:tgtEl>
                                        <p:attrNameLst>
                                          <p:attrName>style.visibility</p:attrName>
                                        </p:attrNameLst>
                                      </p:cBhvr>
                                      <p:to>
                                        <p:strVal val="visible"/>
                                      </p:to>
                                    </p:set>
                                  </p:childTnLst>
                                </p:cTn>
                              </p:par>
                              <p:par>
                                <p:cTn id="221" presetID="1" presetClass="entr" presetSubtype="0" fill="hold" grpId="0" nodeType="withEffect">
                                  <p:stCondLst>
                                    <p:cond delay="0"/>
                                  </p:stCondLst>
                                  <p:childTnLst>
                                    <p:set>
                                      <p:cBhvr>
                                        <p:cTn id="222" dur="1" fill="hold">
                                          <p:stCondLst>
                                            <p:cond delay="0"/>
                                          </p:stCondLst>
                                        </p:cTn>
                                        <p:tgtEl>
                                          <p:spTgt spid="467"/>
                                        </p:tgtEl>
                                        <p:attrNameLst>
                                          <p:attrName>style.visibility</p:attrName>
                                        </p:attrNameLst>
                                      </p:cBhvr>
                                      <p:to>
                                        <p:strVal val="visible"/>
                                      </p:to>
                                    </p:set>
                                  </p:childTnLst>
                                </p:cTn>
                              </p:par>
                              <p:par>
                                <p:cTn id="223" presetID="1" presetClass="entr" presetSubtype="0" fill="hold" grpId="0" nodeType="withEffect">
                                  <p:stCondLst>
                                    <p:cond delay="0"/>
                                  </p:stCondLst>
                                  <p:childTnLst>
                                    <p:set>
                                      <p:cBhvr>
                                        <p:cTn id="224" dur="1" fill="hold">
                                          <p:stCondLst>
                                            <p:cond delay="0"/>
                                          </p:stCondLst>
                                        </p:cTn>
                                        <p:tgtEl>
                                          <p:spTgt spid="468"/>
                                        </p:tgtEl>
                                        <p:attrNameLst>
                                          <p:attrName>style.visibility</p:attrName>
                                        </p:attrNameLst>
                                      </p:cBhvr>
                                      <p:to>
                                        <p:strVal val="visible"/>
                                      </p:to>
                                    </p:set>
                                  </p:childTnLst>
                                </p:cTn>
                              </p:par>
                              <p:par>
                                <p:cTn id="225" presetID="1" presetClass="entr" presetSubtype="0" fill="hold" grpId="0" nodeType="withEffect">
                                  <p:stCondLst>
                                    <p:cond delay="0"/>
                                  </p:stCondLst>
                                  <p:childTnLst>
                                    <p:set>
                                      <p:cBhvr>
                                        <p:cTn id="226" dur="1" fill="hold">
                                          <p:stCondLst>
                                            <p:cond delay="0"/>
                                          </p:stCondLst>
                                        </p:cTn>
                                        <p:tgtEl>
                                          <p:spTgt spid="469"/>
                                        </p:tgtEl>
                                        <p:attrNameLst>
                                          <p:attrName>style.visibility</p:attrName>
                                        </p:attrNameLst>
                                      </p:cBhvr>
                                      <p:to>
                                        <p:strVal val="visible"/>
                                      </p:to>
                                    </p:set>
                                  </p:childTnLst>
                                </p:cTn>
                              </p:par>
                              <p:par>
                                <p:cTn id="227" presetID="1" presetClass="entr" presetSubtype="0" fill="hold" grpId="0" nodeType="withEffect">
                                  <p:stCondLst>
                                    <p:cond delay="0"/>
                                  </p:stCondLst>
                                  <p:childTnLst>
                                    <p:set>
                                      <p:cBhvr>
                                        <p:cTn id="228" dur="1" fill="hold">
                                          <p:stCondLst>
                                            <p:cond delay="0"/>
                                          </p:stCondLst>
                                        </p:cTn>
                                        <p:tgtEl>
                                          <p:spTgt spid="470"/>
                                        </p:tgtEl>
                                        <p:attrNameLst>
                                          <p:attrName>style.visibility</p:attrName>
                                        </p:attrNameLst>
                                      </p:cBhvr>
                                      <p:to>
                                        <p:strVal val="visible"/>
                                      </p:to>
                                    </p:set>
                                  </p:childTnLst>
                                </p:cTn>
                              </p:par>
                              <p:par>
                                <p:cTn id="229" presetID="1" presetClass="entr" presetSubtype="0" fill="hold" grpId="0" nodeType="withEffect">
                                  <p:stCondLst>
                                    <p:cond delay="0"/>
                                  </p:stCondLst>
                                  <p:childTnLst>
                                    <p:set>
                                      <p:cBhvr>
                                        <p:cTn id="230" dur="1" fill="hold">
                                          <p:stCondLst>
                                            <p:cond delay="0"/>
                                          </p:stCondLst>
                                        </p:cTn>
                                        <p:tgtEl>
                                          <p:spTgt spid="471"/>
                                        </p:tgtEl>
                                        <p:attrNameLst>
                                          <p:attrName>style.visibility</p:attrName>
                                        </p:attrNameLst>
                                      </p:cBhvr>
                                      <p:to>
                                        <p:strVal val="visible"/>
                                      </p:to>
                                    </p:set>
                                  </p:childTnLst>
                                </p:cTn>
                              </p:par>
                              <p:par>
                                <p:cTn id="231" presetID="1" presetClass="entr" presetSubtype="0" fill="hold" grpId="0" nodeType="withEffect">
                                  <p:stCondLst>
                                    <p:cond delay="0"/>
                                  </p:stCondLst>
                                  <p:childTnLst>
                                    <p:set>
                                      <p:cBhvr>
                                        <p:cTn id="232" dur="1" fill="hold">
                                          <p:stCondLst>
                                            <p:cond delay="0"/>
                                          </p:stCondLst>
                                        </p:cTn>
                                        <p:tgtEl>
                                          <p:spTgt spid="472"/>
                                        </p:tgtEl>
                                        <p:attrNameLst>
                                          <p:attrName>style.visibility</p:attrName>
                                        </p:attrNameLst>
                                      </p:cBhvr>
                                      <p:to>
                                        <p:strVal val="visible"/>
                                      </p:to>
                                    </p:set>
                                  </p:childTnLst>
                                </p:cTn>
                              </p:par>
                              <p:par>
                                <p:cTn id="233" presetID="1" presetClass="entr" presetSubtype="0" fill="hold" grpId="0" nodeType="withEffect">
                                  <p:stCondLst>
                                    <p:cond delay="0"/>
                                  </p:stCondLst>
                                  <p:childTnLst>
                                    <p:set>
                                      <p:cBhvr>
                                        <p:cTn id="234" dur="1" fill="hold">
                                          <p:stCondLst>
                                            <p:cond delay="0"/>
                                          </p:stCondLst>
                                        </p:cTn>
                                        <p:tgtEl>
                                          <p:spTgt spid="404"/>
                                        </p:tgtEl>
                                        <p:attrNameLst>
                                          <p:attrName>style.visibility</p:attrName>
                                        </p:attrNameLst>
                                      </p:cBhvr>
                                      <p:to>
                                        <p:strVal val="visible"/>
                                      </p:to>
                                    </p:set>
                                  </p:childTnLst>
                                </p:cTn>
                              </p:par>
                              <p:par>
                                <p:cTn id="235" presetID="1" presetClass="entr" presetSubtype="0" fill="hold" grpId="0" nodeType="withEffect">
                                  <p:stCondLst>
                                    <p:cond delay="0"/>
                                  </p:stCondLst>
                                  <p:childTnLst>
                                    <p:set>
                                      <p:cBhvr>
                                        <p:cTn id="236" dur="1" fill="hold">
                                          <p:stCondLst>
                                            <p:cond delay="0"/>
                                          </p:stCondLst>
                                        </p:cTn>
                                        <p:tgtEl>
                                          <p:spTgt spid="405"/>
                                        </p:tgtEl>
                                        <p:attrNameLst>
                                          <p:attrName>style.visibility</p:attrName>
                                        </p:attrNameLst>
                                      </p:cBhvr>
                                      <p:to>
                                        <p:strVal val="visible"/>
                                      </p:to>
                                    </p:set>
                                  </p:childTnLst>
                                </p:cTn>
                              </p:par>
                              <p:par>
                                <p:cTn id="237" presetID="1" presetClass="entr" presetSubtype="0" fill="hold" grpId="0" nodeType="withEffect">
                                  <p:stCondLst>
                                    <p:cond delay="0"/>
                                  </p:stCondLst>
                                  <p:childTnLst>
                                    <p:set>
                                      <p:cBhvr>
                                        <p:cTn id="238" dur="1" fill="hold">
                                          <p:stCondLst>
                                            <p:cond delay="0"/>
                                          </p:stCondLst>
                                        </p:cTn>
                                        <p:tgtEl>
                                          <p:spTgt spid="406"/>
                                        </p:tgtEl>
                                        <p:attrNameLst>
                                          <p:attrName>style.visibility</p:attrName>
                                        </p:attrNameLst>
                                      </p:cBhvr>
                                      <p:to>
                                        <p:strVal val="visible"/>
                                      </p:to>
                                    </p:set>
                                  </p:childTnLst>
                                </p:cTn>
                              </p:par>
                              <p:par>
                                <p:cTn id="239" presetID="1" presetClass="entr" presetSubtype="0" fill="hold" grpId="0" nodeType="withEffect">
                                  <p:stCondLst>
                                    <p:cond delay="0"/>
                                  </p:stCondLst>
                                  <p:childTnLst>
                                    <p:set>
                                      <p:cBhvr>
                                        <p:cTn id="240" dur="1" fill="hold">
                                          <p:stCondLst>
                                            <p:cond delay="0"/>
                                          </p:stCondLst>
                                        </p:cTn>
                                        <p:tgtEl>
                                          <p:spTgt spid="403"/>
                                        </p:tgtEl>
                                        <p:attrNameLst>
                                          <p:attrName>style.visibility</p:attrName>
                                        </p:attrNameLst>
                                      </p:cBhvr>
                                      <p:to>
                                        <p:strVal val="visible"/>
                                      </p:to>
                                    </p:set>
                                  </p:childTnLst>
                                </p:cTn>
                              </p:par>
                              <p:par>
                                <p:cTn id="241" presetID="1" presetClass="entr" presetSubtype="0" fill="hold" grpId="0" nodeType="withEffect">
                                  <p:stCondLst>
                                    <p:cond delay="0"/>
                                  </p:stCondLst>
                                  <p:childTnLst>
                                    <p:set>
                                      <p:cBhvr>
                                        <p:cTn id="242" dur="1" fill="hold">
                                          <p:stCondLst>
                                            <p:cond delay="0"/>
                                          </p:stCondLst>
                                        </p:cTn>
                                        <p:tgtEl>
                                          <p:spTgt spid="491"/>
                                        </p:tgtEl>
                                        <p:attrNameLst>
                                          <p:attrName>style.visibility</p:attrName>
                                        </p:attrNameLst>
                                      </p:cBhvr>
                                      <p:to>
                                        <p:strVal val="visible"/>
                                      </p:to>
                                    </p:set>
                                  </p:childTnLst>
                                </p:cTn>
                              </p:par>
                              <p:par>
                                <p:cTn id="243" presetID="1" presetClass="entr" presetSubtype="0" fill="hold" grpId="0" nodeType="withEffect">
                                  <p:stCondLst>
                                    <p:cond delay="0"/>
                                  </p:stCondLst>
                                  <p:childTnLst>
                                    <p:set>
                                      <p:cBhvr>
                                        <p:cTn id="244" dur="1" fill="hold">
                                          <p:stCondLst>
                                            <p:cond delay="0"/>
                                          </p:stCondLst>
                                        </p:cTn>
                                        <p:tgtEl>
                                          <p:spTgt spid="490"/>
                                        </p:tgtEl>
                                        <p:attrNameLst>
                                          <p:attrName>style.visibility</p:attrName>
                                        </p:attrNameLst>
                                      </p:cBhvr>
                                      <p:to>
                                        <p:strVal val="visible"/>
                                      </p:to>
                                    </p:set>
                                  </p:childTnLst>
                                </p:cTn>
                              </p:par>
                              <p:par>
                                <p:cTn id="245" presetID="1" presetClass="entr" presetSubtype="0" fill="hold" grpId="0" nodeType="withEffect">
                                  <p:stCondLst>
                                    <p:cond delay="0"/>
                                  </p:stCondLst>
                                  <p:childTnLst>
                                    <p:set>
                                      <p:cBhvr>
                                        <p:cTn id="246" dur="1" fill="hold">
                                          <p:stCondLst>
                                            <p:cond delay="0"/>
                                          </p:stCondLst>
                                        </p:cTn>
                                        <p:tgtEl>
                                          <p:spTgt spid="488"/>
                                        </p:tgtEl>
                                        <p:attrNameLst>
                                          <p:attrName>style.visibility</p:attrName>
                                        </p:attrNameLst>
                                      </p:cBhvr>
                                      <p:to>
                                        <p:strVal val="visible"/>
                                      </p:to>
                                    </p:set>
                                  </p:childTnLst>
                                </p:cTn>
                              </p:par>
                              <p:par>
                                <p:cTn id="247" presetID="1" presetClass="entr" presetSubtype="0" fill="hold" grpId="0" nodeType="withEffect">
                                  <p:stCondLst>
                                    <p:cond delay="0"/>
                                  </p:stCondLst>
                                  <p:childTnLst>
                                    <p:set>
                                      <p:cBhvr>
                                        <p:cTn id="248" dur="1" fill="hold">
                                          <p:stCondLst>
                                            <p:cond delay="0"/>
                                          </p:stCondLst>
                                        </p:cTn>
                                        <p:tgtEl>
                                          <p:spTgt spid="489"/>
                                        </p:tgtEl>
                                        <p:attrNameLst>
                                          <p:attrName>style.visibility</p:attrName>
                                        </p:attrNameLst>
                                      </p:cBhvr>
                                      <p:to>
                                        <p:strVal val="visible"/>
                                      </p:to>
                                    </p:set>
                                  </p:childTnLst>
                                </p:cTn>
                              </p:par>
                              <p:par>
                                <p:cTn id="249" presetID="1" presetClass="entr" presetSubtype="0" fill="hold" grpId="0" nodeType="withEffect">
                                  <p:stCondLst>
                                    <p:cond delay="0"/>
                                  </p:stCondLst>
                                  <p:childTnLst>
                                    <p:set>
                                      <p:cBhvr>
                                        <p:cTn id="250" dur="1" fill="hold">
                                          <p:stCondLst>
                                            <p:cond delay="0"/>
                                          </p:stCondLst>
                                        </p:cTn>
                                        <p:tgtEl>
                                          <p:spTgt spid="481"/>
                                        </p:tgtEl>
                                        <p:attrNameLst>
                                          <p:attrName>style.visibility</p:attrName>
                                        </p:attrNameLst>
                                      </p:cBhvr>
                                      <p:to>
                                        <p:strVal val="visible"/>
                                      </p:to>
                                    </p:set>
                                  </p:childTnLst>
                                </p:cTn>
                              </p:par>
                              <p:par>
                                <p:cTn id="251" presetID="1" presetClass="entr" presetSubtype="0" fill="hold" grpId="0" nodeType="withEffect">
                                  <p:stCondLst>
                                    <p:cond delay="0"/>
                                  </p:stCondLst>
                                  <p:childTnLst>
                                    <p:set>
                                      <p:cBhvr>
                                        <p:cTn id="252" dur="1" fill="hold">
                                          <p:stCondLst>
                                            <p:cond delay="0"/>
                                          </p:stCondLst>
                                        </p:cTn>
                                        <p:tgtEl>
                                          <p:spTgt spid="482"/>
                                        </p:tgtEl>
                                        <p:attrNameLst>
                                          <p:attrName>style.visibility</p:attrName>
                                        </p:attrNameLst>
                                      </p:cBhvr>
                                      <p:to>
                                        <p:strVal val="visible"/>
                                      </p:to>
                                    </p:set>
                                  </p:childTnLst>
                                </p:cTn>
                              </p:par>
                              <p:par>
                                <p:cTn id="253" presetID="1" presetClass="entr" presetSubtype="0" fill="hold" grpId="0" nodeType="withEffect">
                                  <p:stCondLst>
                                    <p:cond delay="0"/>
                                  </p:stCondLst>
                                  <p:childTnLst>
                                    <p:set>
                                      <p:cBhvr>
                                        <p:cTn id="254" dur="1" fill="hold">
                                          <p:stCondLst>
                                            <p:cond delay="0"/>
                                          </p:stCondLst>
                                        </p:cTn>
                                        <p:tgtEl>
                                          <p:spTgt spid="483"/>
                                        </p:tgtEl>
                                        <p:attrNameLst>
                                          <p:attrName>style.visibility</p:attrName>
                                        </p:attrNameLst>
                                      </p:cBhvr>
                                      <p:to>
                                        <p:strVal val="visible"/>
                                      </p:to>
                                    </p:set>
                                  </p:childTnLst>
                                </p:cTn>
                              </p:par>
                              <p:par>
                                <p:cTn id="255" presetID="1" presetClass="entr" presetSubtype="0" fill="hold" grpId="0" nodeType="withEffect">
                                  <p:stCondLst>
                                    <p:cond delay="0"/>
                                  </p:stCondLst>
                                  <p:childTnLst>
                                    <p:set>
                                      <p:cBhvr>
                                        <p:cTn id="256" dur="1" fill="hold">
                                          <p:stCondLst>
                                            <p:cond delay="0"/>
                                          </p:stCondLst>
                                        </p:cTn>
                                        <p:tgtEl>
                                          <p:spTgt spid="484"/>
                                        </p:tgtEl>
                                        <p:attrNameLst>
                                          <p:attrName>style.visibility</p:attrName>
                                        </p:attrNameLst>
                                      </p:cBhvr>
                                      <p:to>
                                        <p:strVal val="visible"/>
                                      </p:to>
                                    </p:set>
                                  </p:childTnLst>
                                </p:cTn>
                              </p:par>
                              <p:par>
                                <p:cTn id="257" presetID="1" presetClass="entr" presetSubtype="0" fill="hold" grpId="0" nodeType="withEffect">
                                  <p:stCondLst>
                                    <p:cond delay="0"/>
                                  </p:stCondLst>
                                  <p:childTnLst>
                                    <p:set>
                                      <p:cBhvr>
                                        <p:cTn id="258" dur="1" fill="hold">
                                          <p:stCondLst>
                                            <p:cond delay="0"/>
                                          </p:stCondLst>
                                        </p:cTn>
                                        <p:tgtEl>
                                          <p:spTgt spid="485"/>
                                        </p:tgtEl>
                                        <p:attrNameLst>
                                          <p:attrName>style.visibility</p:attrName>
                                        </p:attrNameLst>
                                      </p:cBhvr>
                                      <p:to>
                                        <p:strVal val="visible"/>
                                      </p:to>
                                    </p:set>
                                  </p:childTnLst>
                                </p:cTn>
                              </p:par>
                              <p:par>
                                <p:cTn id="259" presetID="1" presetClass="entr" presetSubtype="0" fill="hold" grpId="0" nodeType="withEffect">
                                  <p:stCondLst>
                                    <p:cond delay="0"/>
                                  </p:stCondLst>
                                  <p:childTnLst>
                                    <p:set>
                                      <p:cBhvr>
                                        <p:cTn id="260" dur="1" fill="hold">
                                          <p:stCondLst>
                                            <p:cond delay="0"/>
                                          </p:stCondLst>
                                        </p:cTn>
                                        <p:tgtEl>
                                          <p:spTgt spid="486"/>
                                        </p:tgtEl>
                                        <p:attrNameLst>
                                          <p:attrName>style.visibility</p:attrName>
                                        </p:attrNameLst>
                                      </p:cBhvr>
                                      <p:to>
                                        <p:strVal val="visible"/>
                                      </p:to>
                                    </p:set>
                                  </p:childTnLst>
                                </p:cTn>
                              </p:par>
                              <p:par>
                                <p:cTn id="261" presetID="1" presetClass="entr" presetSubtype="0" fill="hold" grpId="0" nodeType="withEffect">
                                  <p:stCondLst>
                                    <p:cond delay="0"/>
                                  </p:stCondLst>
                                  <p:childTnLst>
                                    <p:set>
                                      <p:cBhvr>
                                        <p:cTn id="262" dur="1" fill="hold">
                                          <p:stCondLst>
                                            <p:cond delay="0"/>
                                          </p:stCondLst>
                                        </p:cTn>
                                        <p:tgtEl>
                                          <p:spTgt spid="487"/>
                                        </p:tgtEl>
                                        <p:attrNameLst>
                                          <p:attrName>style.visibility</p:attrName>
                                        </p:attrNameLst>
                                      </p:cBhvr>
                                      <p:to>
                                        <p:strVal val="visible"/>
                                      </p:to>
                                    </p:set>
                                  </p:childTnLst>
                                </p:cTn>
                              </p:par>
                              <p:par>
                                <p:cTn id="263" presetID="1" presetClass="entr" presetSubtype="0" fill="hold" grpId="0" nodeType="withEffect">
                                  <p:stCondLst>
                                    <p:cond delay="0"/>
                                  </p:stCondLst>
                                  <p:childTnLst>
                                    <p:set>
                                      <p:cBhvr>
                                        <p:cTn id="264" dur="1" fill="hold">
                                          <p:stCondLst>
                                            <p:cond delay="0"/>
                                          </p:stCondLst>
                                        </p:cTn>
                                        <p:tgtEl>
                                          <p:spTgt spid="478"/>
                                        </p:tgtEl>
                                        <p:attrNameLst>
                                          <p:attrName>style.visibility</p:attrName>
                                        </p:attrNameLst>
                                      </p:cBhvr>
                                      <p:to>
                                        <p:strVal val="visible"/>
                                      </p:to>
                                    </p:set>
                                  </p:childTnLst>
                                </p:cTn>
                              </p:par>
                              <p:par>
                                <p:cTn id="265" presetID="1" presetClass="entr" presetSubtype="0" fill="hold" grpId="0" nodeType="withEffect">
                                  <p:stCondLst>
                                    <p:cond delay="0"/>
                                  </p:stCondLst>
                                  <p:childTnLst>
                                    <p:set>
                                      <p:cBhvr>
                                        <p:cTn id="266" dur="1" fill="hold">
                                          <p:stCondLst>
                                            <p:cond delay="0"/>
                                          </p:stCondLst>
                                        </p:cTn>
                                        <p:tgtEl>
                                          <p:spTgt spid="479"/>
                                        </p:tgtEl>
                                        <p:attrNameLst>
                                          <p:attrName>style.visibility</p:attrName>
                                        </p:attrNameLst>
                                      </p:cBhvr>
                                      <p:to>
                                        <p:strVal val="visible"/>
                                      </p:to>
                                    </p:set>
                                  </p:childTnLst>
                                </p:cTn>
                              </p:par>
                              <p:par>
                                <p:cTn id="267" presetID="1" presetClass="entr" presetSubtype="0" fill="hold" grpId="0" nodeType="withEffect">
                                  <p:stCondLst>
                                    <p:cond delay="0"/>
                                  </p:stCondLst>
                                  <p:childTnLst>
                                    <p:set>
                                      <p:cBhvr>
                                        <p:cTn id="268" dur="1" fill="hold">
                                          <p:stCondLst>
                                            <p:cond delay="0"/>
                                          </p:stCondLst>
                                        </p:cTn>
                                        <p:tgtEl>
                                          <p:spTgt spid="480"/>
                                        </p:tgtEl>
                                        <p:attrNameLst>
                                          <p:attrName>style.visibility</p:attrName>
                                        </p:attrNameLst>
                                      </p:cBhvr>
                                      <p:to>
                                        <p:strVal val="visible"/>
                                      </p:to>
                                    </p:set>
                                  </p:childTnLst>
                                </p:cTn>
                              </p:par>
                              <p:par>
                                <p:cTn id="269" presetID="1" presetClass="entr" presetSubtype="0" fill="hold" grpId="0" nodeType="withEffect">
                                  <p:stCondLst>
                                    <p:cond delay="0"/>
                                  </p:stCondLst>
                                  <p:childTnLst>
                                    <p:set>
                                      <p:cBhvr>
                                        <p:cTn id="270" dur="1" fill="hold">
                                          <p:stCondLst>
                                            <p:cond delay="0"/>
                                          </p:stCondLst>
                                        </p:cTn>
                                        <p:tgtEl>
                                          <p:spTgt spid="477"/>
                                        </p:tgtEl>
                                        <p:attrNameLst>
                                          <p:attrName>style.visibility</p:attrName>
                                        </p:attrNameLst>
                                      </p:cBhvr>
                                      <p:to>
                                        <p:strVal val="visible"/>
                                      </p:to>
                                    </p:set>
                                  </p:childTnLst>
                                </p:cTn>
                              </p:par>
                            </p:childTnLst>
                          </p:cTn>
                        </p:par>
                        <p:par>
                          <p:cTn id="271" fill="hold">
                            <p:stCondLst>
                              <p:cond delay="0"/>
                            </p:stCondLst>
                            <p:childTnLst>
                              <p:par>
                                <p:cTn id="272" presetID="10" presetClass="entr" presetSubtype="0" fill="hold" nodeType="afterEffect">
                                  <p:stCondLst>
                                    <p:cond delay="300"/>
                                  </p:stCondLst>
                                  <p:childTnLst>
                                    <p:set>
                                      <p:cBhvr>
                                        <p:cTn id="273" dur="1" fill="hold">
                                          <p:stCondLst>
                                            <p:cond delay="0"/>
                                          </p:stCondLst>
                                        </p:cTn>
                                        <p:tgtEl>
                                          <p:spTgt spid="248"/>
                                        </p:tgtEl>
                                        <p:attrNameLst>
                                          <p:attrName>style.visibility</p:attrName>
                                        </p:attrNameLst>
                                      </p:cBhvr>
                                      <p:to>
                                        <p:strVal val="visible"/>
                                      </p:to>
                                    </p:set>
                                    <p:animEffect transition="in" filter="fade">
                                      <p:cBhvr>
                                        <p:cTn id="274" dur="500"/>
                                        <p:tgtEl>
                                          <p:spTgt spid="248"/>
                                        </p:tgtEl>
                                      </p:cBhvr>
                                    </p:animEffect>
                                  </p:childTnLst>
                                </p:cTn>
                              </p:par>
                              <p:par>
                                <p:cTn id="275" presetID="10" presetClass="entr" presetSubtype="0" fill="hold" nodeType="withEffect">
                                  <p:stCondLst>
                                    <p:cond delay="0"/>
                                  </p:stCondLst>
                                  <p:childTnLst>
                                    <p:set>
                                      <p:cBhvr>
                                        <p:cTn id="276" dur="1" fill="hold">
                                          <p:stCondLst>
                                            <p:cond delay="0"/>
                                          </p:stCondLst>
                                        </p:cTn>
                                        <p:tgtEl>
                                          <p:spTgt spid="252"/>
                                        </p:tgtEl>
                                        <p:attrNameLst>
                                          <p:attrName>style.visibility</p:attrName>
                                        </p:attrNameLst>
                                      </p:cBhvr>
                                      <p:to>
                                        <p:strVal val="visible"/>
                                      </p:to>
                                    </p:set>
                                    <p:animEffect transition="in" filter="fade">
                                      <p:cBhvr>
                                        <p:cTn id="277" dur="500"/>
                                        <p:tgtEl>
                                          <p:spTgt spid="252"/>
                                        </p:tgtEl>
                                      </p:cBhvr>
                                    </p:animEffect>
                                  </p:childTnLst>
                                </p:cTn>
                              </p:par>
                              <p:par>
                                <p:cTn id="278" presetID="10" presetClass="entr" presetSubtype="0" fill="hold" nodeType="withEffect">
                                  <p:stCondLst>
                                    <p:cond delay="0"/>
                                  </p:stCondLst>
                                  <p:childTnLst>
                                    <p:set>
                                      <p:cBhvr>
                                        <p:cTn id="279" dur="1" fill="hold">
                                          <p:stCondLst>
                                            <p:cond delay="0"/>
                                          </p:stCondLst>
                                        </p:cTn>
                                        <p:tgtEl>
                                          <p:spTgt spid="56"/>
                                        </p:tgtEl>
                                        <p:attrNameLst>
                                          <p:attrName>style.visibility</p:attrName>
                                        </p:attrNameLst>
                                      </p:cBhvr>
                                      <p:to>
                                        <p:strVal val="visible"/>
                                      </p:to>
                                    </p:set>
                                    <p:animEffect transition="in" filter="fade">
                                      <p:cBhvr>
                                        <p:cTn id="280" dur="500"/>
                                        <p:tgtEl>
                                          <p:spTgt spid="56"/>
                                        </p:tgtEl>
                                      </p:cBhvr>
                                    </p:animEffect>
                                  </p:childTnLst>
                                </p:cTn>
                              </p:par>
                              <p:par>
                                <p:cTn id="281" presetID="10" presetClass="entr" presetSubtype="0" fill="hold" grpId="0" nodeType="withEffect">
                                  <p:stCondLst>
                                    <p:cond delay="0"/>
                                  </p:stCondLst>
                                  <p:childTnLst>
                                    <p:set>
                                      <p:cBhvr>
                                        <p:cTn id="282" dur="1" fill="hold">
                                          <p:stCondLst>
                                            <p:cond delay="0"/>
                                          </p:stCondLst>
                                        </p:cTn>
                                        <p:tgtEl>
                                          <p:spTgt spid="57"/>
                                        </p:tgtEl>
                                        <p:attrNameLst>
                                          <p:attrName>style.visibility</p:attrName>
                                        </p:attrNameLst>
                                      </p:cBhvr>
                                      <p:to>
                                        <p:strVal val="visible"/>
                                      </p:to>
                                    </p:set>
                                    <p:animEffect transition="in" filter="fade">
                                      <p:cBhvr>
                                        <p:cTn id="283"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466" grpId="0"/>
      <p:bldP spid="265" grpId="0"/>
      <p:bldP spid="297" grpId="0" animBg="1"/>
      <p:bldP spid="298" grpId="0" animBg="1"/>
      <p:bldP spid="299" grpId="0" animBg="1"/>
      <p:bldP spid="300" grpId="0" animBg="1"/>
      <p:bldP spid="301" grpId="0" animBg="1"/>
      <p:bldP spid="302" grpId="0" animBg="1"/>
      <p:bldP spid="303" grpId="0" animBg="1"/>
      <p:bldP spid="304" grpId="0" animBg="1"/>
      <p:bldP spid="305" grpId="0" animBg="1"/>
      <p:bldP spid="306" grpId="0" animBg="1"/>
      <p:bldP spid="307" grpId="0" animBg="1"/>
      <p:bldP spid="308" grpId="0" animBg="1"/>
      <p:bldP spid="309" grpId="0" animBg="1"/>
      <p:bldP spid="310" grpId="0" animBg="1"/>
      <p:bldP spid="311" grpId="0" animBg="1"/>
      <p:bldP spid="312" grpId="0" animBg="1"/>
      <p:bldP spid="313" grpId="0" animBg="1"/>
      <p:bldP spid="314" grpId="0" animBg="1"/>
      <p:bldP spid="315" grpId="0" animBg="1"/>
      <p:bldP spid="316" grpId="0" animBg="1"/>
      <p:bldP spid="371" grpId="0" animBg="1"/>
      <p:bldP spid="372" grpId="0" animBg="1"/>
      <p:bldP spid="373" grpId="0" animBg="1"/>
      <p:bldP spid="374" grpId="0" animBg="1"/>
      <p:bldP spid="375" grpId="0" animBg="1"/>
      <p:bldP spid="376" grpId="0" animBg="1"/>
      <p:bldP spid="377" grpId="0" animBg="1"/>
      <p:bldP spid="378" grpId="0" animBg="1"/>
      <p:bldP spid="379" grpId="0" animBg="1"/>
      <p:bldP spid="380" grpId="0" animBg="1"/>
      <p:bldP spid="381" grpId="0" animBg="1"/>
      <p:bldP spid="382" grpId="0" animBg="1"/>
      <p:bldP spid="383" grpId="0" animBg="1"/>
      <p:bldP spid="384" grpId="0" animBg="1"/>
      <p:bldP spid="385" grpId="0" animBg="1"/>
      <p:bldP spid="386" grpId="0" animBg="1"/>
      <p:bldP spid="387" grpId="0" animBg="1"/>
      <p:bldP spid="388" grpId="0" animBg="1"/>
      <p:bldP spid="389" grpId="0" animBg="1"/>
      <p:bldP spid="390" grpId="0" animBg="1"/>
      <p:bldP spid="391" grpId="0" animBg="1"/>
      <p:bldP spid="392" grpId="0" animBg="1"/>
      <p:bldP spid="393" grpId="0" animBg="1"/>
      <p:bldP spid="394" grpId="0" animBg="1"/>
      <p:bldP spid="395" grpId="0" animBg="1"/>
      <p:bldP spid="396" grpId="0" animBg="1"/>
      <p:bldP spid="397" grpId="0" animBg="1"/>
      <p:bldP spid="398" grpId="0" animBg="1"/>
      <p:bldP spid="399" grpId="0" animBg="1"/>
      <p:bldP spid="400" grpId="0" animBg="1"/>
      <p:bldP spid="401" grpId="0" animBg="1"/>
      <p:bldP spid="402" grpId="0" animBg="1"/>
      <p:bldP spid="403" grpId="0" animBg="1"/>
      <p:bldP spid="404" grpId="0" animBg="1"/>
      <p:bldP spid="405" grpId="0" animBg="1"/>
      <p:bldP spid="406" grpId="0" animBg="1"/>
      <p:bldP spid="407" grpId="0" animBg="1"/>
      <p:bldP spid="467" grpId="0" animBg="1"/>
      <p:bldP spid="468" grpId="0" animBg="1"/>
      <p:bldP spid="469" grpId="0" animBg="1"/>
      <p:bldP spid="470" grpId="0" animBg="1"/>
      <p:bldP spid="471" grpId="0" animBg="1"/>
      <p:bldP spid="472" grpId="0" animBg="1"/>
      <p:bldP spid="473" grpId="0" animBg="1"/>
      <p:bldP spid="474" grpId="0" animBg="1"/>
      <p:bldP spid="475" grpId="0" animBg="1"/>
      <p:bldP spid="476" grpId="0" animBg="1"/>
      <p:bldP spid="477" grpId="0" animBg="1"/>
      <p:bldP spid="478" grpId="0" animBg="1"/>
      <p:bldP spid="479" grpId="0" animBg="1"/>
      <p:bldP spid="480" grpId="0" animBg="1"/>
      <p:bldP spid="481" grpId="0" animBg="1"/>
      <p:bldP spid="482" grpId="0" animBg="1"/>
      <p:bldP spid="483" grpId="0" animBg="1"/>
      <p:bldP spid="484" grpId="0" animBg="1"/>
      <p:bldP spid="485" grpId="0" animBg="1"/>
      <p:bldP spid="486" grpId="0" animBg="1"/>
      <p:bldP spid="487" grpId="0" animBg="1"/>
      <p:bldP spid="488" grpId="0" animBg="1"/>
      <p:bldP spid="489" grpId="0" animBg="1"/>
      <p:bldP spid="490" grpId="0" animBg="1"/>
      <p:bldP spid="491" grpId="0" animBg="1"/>
      <p:bldP spid="554" grpId="0" animBg="1"/>
      <p:bldP spid="555" grpId="0" animBg="1"/>
      <p:bldP spid="556" grpId="0" animBg="1"/>
      <p:bldP spid="557" grpId="0" animBg="1"/>
      <p:bldP spid="558" grpId="0" animBg="1"/>
      <p:bldP spid="559" grpId="0" animBg="1"/>
      <p:bldP spid="560" grpId="0" animBg="1"/>
      <p:bldP spid="561" grpId="0" animBg="1"/>
      <p:bldP spid="562" grpId="0" animBg="1"/>
      <p:bldP spid="563" grpId="0" animBg="1"/>
      <p:bldP spid="564" grpId="0" animBg="1"/>
      <p:bldP spid="565" grpId="0" animBg="1"/>
      <p:bldP spid="566" grpId="0" animBg="1"/>
      <p:bldP spid="567" grpId="0" animBg="1"/>
      <p:bldP spid="568" grpId="0" animBg="1"/>
      <p:bldP spid="569" grpId="0" animBg="1"/>
      <p:bldP spid="570" grpId="0" animBg="1"/>
      <p:bldP spid="572" grpId="0" animBg="1"/>
      <p:bldP spid="574" grpId="0" animBg="1"/>
      <p:bldP spid="576" grpId="0" animBg="1"/>
      <p:bldP spid="578" grpId="0" animBg="1"/>
      <p:bldP spid="580" grpId="0" animBg="1"/>
      <p:bldP spid="582" grpId="0" animBg="1"/>
      <p:bldP spid="58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7F706E0-19B5-4851-A5BA-4FE453587F23}"/>
              </a:ext>
            </a:extLst>
          </p:cNvPr>
          <p:cNvPicPr>
            <a:picLocks noChangeAspect="1"/>
          </p:cNvPicPr>
          <p:nvPr/>
        </p:nvPicPr>
        <p:blipFill rotWithShape="1">
          <a:blip r:embed="rId3"/>
          <a:srcRect l="93" t="-3483" r="-93" b="61937"/>
          <a:stretch/>
        </p:blipFill>
        <p:spPr>
          <a:xfrm>
            <a:off x="-47347" y="1756902"/>
            <a:ext cx="5493322" cy="2849218"/>
          </a:xfrm>
          <a:prstGeom prst="rect">
            <a:avLst/>
          </a:prstGeom>
        </p:spPr>
      </p:pic>
      <p:sp>
        <p:nvSpPr>
          <p:cNvPr id="9" name="Rectangle 8">
            <a:extLst>
              <a:ext uri="{FF2B5EF4-FFF2-40B4-BE49-F238E27FC236}">
                <a16:creationId xmlns:a16="http://schemas.microsoft.com/office/drawing/2014/main" id="{0A7EDC6B-9073-4705-8DE5-26470E976F32}"/>
              </a:ext>
            </a:extLst>
          </p:cNvPr>
          <p:cNvSpPr/>
          <p:nvPr/>
        </p:nvSpPr>
        <p:spPr>
          <a:xfrm>
            <a:off x="666332" y="4557787"/>
            <a:ext cx="4413668" cy="923330"/>
          </a:xfrm>
          <a:prstGeom prst="rect">
            <a:avLst/>
          </a:prstGeom>
        </p:spPr>
        <p:txBody>
          <a:bodyPr wrap="square">
            <a:spAutoFit/>
          </a:bodyPr>
          <a:lstStyle/>
          <a:p>
            <a:r>
              <a:rPr lang="en-US" dirty="0">
                <a:solidFill>
                  <a:prstClr val="black"/>
                </a:solidFill>
                <a:latin typeface="Calibri"/>
              </a:rPr>
              <a:t>Brouwer, Oscar R., et al.  "Image navigation as a means to expand the boundaries of fluorescence-guided surgery." (2012)</a:t>
            </a:r>
          </a:p>
        </p:txBody>
      </p:sp>
      <p:sp>
        <p:nvSpPr>
          <p:cNvPr id="10" name="TextBox 9">
            <a:extLst>
              <a:ext uri="{FF2B5EF4-FFF2-40B4-BE49-F238E27FC236}">
                <a16:creationId xmlns:a16="http://schemas.microsoft.com/office/drawing/2014/main" id="{31EF619D-0E8B-43F7-883E-07B95896AACF}"/>
              </a:ext>
            </a:extLst>
          </p:cNvPr>
          <p:cNvSpPr txBox="1"/>
          <p:nvPr/>
        </p:nvSpPr>
        <p:spPr>
          <a:xfrm>
            <a:off x="2924124" y="2406704"/>
            <a:ext cx="1996994" cy="461665"/>
          </a:xfrm>
          <a:prstGeom prst="rect">
            <a:avLst/>
          </a:prstGeom>
          <a:noFill/>
        </p:spPr>
        <p:txBody>
          <a:bodyPr wrap="square" rtlCol="0">
            <a:spAutoFit/>
          </a:bodyPr>
          <a:lstStyle/>
          <a:p>
            <a:r>
              <a:rPr lang="en-US" sz="2400" b="1" dirty="0">
                <a:solidFill>
                  <a:prstClr val="white"/>
                </a:solidFill>
                <a:latin typeface="Calibri"/>
              </a:rPr>
              <a:t>Fluorescence</a:t>
            </a:r>
          </a:p>
        </p:txBody>
      </p:sp>
      <p:sp>
        <p:nvSpPr>
          <p:cNvPr id="11" name="TextBox 10">
            <a:extLst>
              <a:ext uri="{FF2B5EF4-FFF2-40B4-BE49-F238E27FC236}">
                <a16:creationId xmlns:a16="http://schemas.microsoft.com/office/drawing/2014/main" id="{74D60DFA-9CCD-4D51-B373-291576027ADD}"/>
              </a:ext>
            </a:extLst>
          </p:cNvPr>
          <p:cNvSpPr txBox="1"/>
          <p:nvPr/>
        </p:nvSpPr>
        <p:spPr>
          <a:xfrm>
            <a:off x="800631" y="2406704"/>
            <a:ext cx="1255594" cy="430887"/>
          </a:xfrm>
          <a:prstGeom prst="rect">
            <a:avLst/>
          </a:prstGeom>
          <a:noFill/>
        </p:spPr>
        <p:txBody>
          <a:bodyPr wrap="square" rtlCol="0">
            <a:spAutoFit/>
          </a:bodyPr>
          <a:lstStyle/>
          <a:p>
            <a:r>
              <a:rPr lang="en-US" sz="2200" b="1" dirty="0">
                <a:solidFill>
                  <a:prstClr val="white"/>
                </a:solidFill>
                <a:latin typeface="Calibri"/>
              </a:rPr>
              <a:t>RGB</a:t>
            </a:r>
          </a:p>
        </p:txBody>
      </p:sp>
      <p:pic>
        <p:nvPicPr>
          <p:cNvPr id="12" name="Picture 11">
            <a:extLst>
              <a:ext uri="{FF2B5EF4-FFF2-40B4-BE49-F238E27FC236}">
                <a16:creationId xmlns:a16="http://schemas.microsoft.com/office/drawing/2014/main" id="{71F573D6-68E2-4813-9AD4-1DA3C21DB2AB}"/>
              </a:ext>
            </a:extLst>
          </p:cNvPr>
          <p:cNvPicPr>
            <a:picLocks noChangeAspect="1"/>
          </p:cNvPicPr>
          <p:nvPr/>
        </p:nvPicPr>
        <p:blipFill rotWithShape="1">
          <a:blip r:embed="rId4"/>
          <a:srcRect r="31585" b="34445"/>
          <a:stretch/>
        </p:blipFill>
        <p:spPr>
          <a:xfrm>
            <a:off x="5445975" y="2236114"/>
            <a:ext cx="6272837" cy="1955500"/>
          </a:xfrm>
          <a:prstGeom prst="rect">
            <a:avLst/>
          </a:prstGeom>
        </p:spPr>
      </p:pic>
      <p:sp>
        <p:nvSpPr>
          <p:cNvPr id="13" name="Rectangle 12">
            <a:extLst>
              <a:ext uri="{FF2B5EF4-FFF2-40B4-BE49-F238E27FC236}">
                <a16:creationId xmlns:a16="http://schemas.microsoft.com/office/drawing/2014/main" id="{0FFC8510-F818-42AC-8BA1-378D806DEE8E}"/>
              </a:ext>
            </a:extLst>
          </p:cNvPr>
          <p:cNvSpPr/>
          <p:nvPr/>
        </p:nvSpPr>
        <p:spPr>
          <a:xfrm>
            <a:off x="5445975" y="1740492"/>
            <a:ext cx="6096000" cy="369332"/>
          </a:xfrm>
          <a:prstGeom prst="rect">
            <a:avLst/>
          </a:prstGeom>
        </p:spPr>
        <p:txBody>
          <a:bodyPr>
            <a:spAutoFit/>
          </a:bodyPr>
          <a:lstStyle/>
          <a:p>
            <a:r>
              <a:rPr lang="en-US" b="1" dirty="0">
                <a:solidFill>
                  <a:srgbClr val="292B31"/>
                </a:solidFill>
                <a:latin typeface="futura-pt"/>
              </a:rPr>
              <a:t>imaging of a lymph node </a:t>
            </a:r>
            <a:r>
              <a:rPr lang="en-US" b="1" i="1" dirty="0">
                <a:solidFill>
                  <a:srgbClr val="292B31"/>
                </a:solidFill>
                <a:latin typeface="futura-pt"/>
              </a:rPr>
              <a:t>ex vivo</a:t>
            </a:r>
            <a:r>
              <a:rPr lang="en-US" b="1" dirty="0">
                <a:solidFill>
                  <a:srgbClr val="292B31"/>
                </a:solidFill>
                <a:latin typeface="futura-pt"/>
              </a:rPr>
              <a:t> in cervical cancer</a:t>
            </a:r>
            <a:endParaRPr lang="en-US" dirty="0">
              <a:solidFill>
                <a:prstClr val="black"/>
              </a:solidFill>
              <a:latin typeface="Calibri"/>
            </a:endParaRPr>
          </a:p>
        </p:txBody>
      </p:sp>
      <p:sp>
        <p:nvSpPr>
          <p:cNvPr id="15" name="Rectangle 14">
            <a:extLst>
              <a:ext uri="{FF2B5EF4-FFF2-40B4-BE49-F238E27FC236}">
                <a16:creationId xmlns:a16="http://schemas.microsoft.com/office/drawing/2014/main" id="{F4E361C7-09C1-469A-9156-D9A1D3EB1B02}"/>
              </a:ext>
            </a:extLst>
          </p:cNvPr>
          <p:cNvSpPr/>
          <p:nvPr/>
        </p:nvSpPr>
        <p:spPr>
          <a:xfrm>
            <a:off x="709646" y="1804670"/>
            <a:ext cx="3767919" cy="431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Rectangle 16">
            <a:extLst>
              <a:ext uri="{FF2B5EF4-FFF2-40B4-BE49-F238E27FC236}">
                <a16:creationId xmlns:a16="http://schemas.microsoft.com/office/drawing/2014/main" id="{8ECC5D7C-7175-4A59-AFCD-4AAFBAE6E5B9}"/>
              </a:ext>
            </a:extLst>
          </p:cNvPr>
          <p:cNvSpPr/>
          <p:nvPr/>
        </p:nvSpPr>
        <p:spPr>
          <a:xfrm>
            <a:off x="650025" y="1480883"/>
            <a:ext cx="4215402" cy="646331"/>
          </a:xfrm>
          <a:prstGeom prst="rect">
            <a:avLst/>
          </a:prstGeom>
        </p:spPr>
        <p:txBody>
          <a:bodyPr wrap="square">
            <a:spAutoFit/>
          </a:bodyPr>
          <a:lstStyle/>
          <a:p>
            <a:r>
              <a:rPr lang="en-US" b="1" dirty="0">
                <a:solidFill>
                  <a:srgbClr val="292B31"/>
                </a:solidFill>
                <a:latin typeface="futura-pt"/>
              </a:rPr>
              <a:t>Multispectral fluorescence imaging of a lymph node </a:t>
            </a:r>
            <a:r>
              <a:rPr lang="en-US" b="1" i="1" dirty="0">
                <a:solidFill>
                  <a:srgbClr val="292B31"/>
                </a:solidFill>
                <a:latin typeface="futura-pt"/>
              </a:rPr>
              <a:t>ex vivo</a:t>
            </a:r>
            <a:endParaRPr lang="en-US" dirty="0">
              <a:solidFill>
                <a:prstClr val="black"/>
              </a:solidFill>
              <a:latin typeface="Calibri"/>
            </a:endParaRPr>
          </a:p>
        </p:txBody>
      </p:sp>
      <p:sp>
        <p:nvSpPr>
          <p:cNvPr id="14" name="Title 1">
            <a:extLst>
              <a:ext uri="{FF2B5EF4-FFF2-40B4-BE49-F238E27FC236}">
                <a16:creationId xmlns:a16="http://schemas.microsoft.com/office/drawing/2014/main" id="{04806C81-960F-484C-B6C0-CF2AA72FAFC3}"/>
              </a:ext>
            </a:extLst>
          </p:cNvPr>
          <p:cNvSpPr txBox="1">
            <a:spLocks/>
          </p:cNvSpPr>
          <p:nvPr/>
        </p:nvSpPr>
        <p:spPr>
          <a:xfrm>
            <a:off x="205862"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Applications with Instant Hyperspectral</a:t>
            </a:r>
          </a:p>
        </p:txBody>
      </p:sp>
      <p:sp>
        <p:nvSpPr>
          <p:cNvPr id="3" name="Slide Number Placeholder 2">
            <a:extLst>
              <a:ext uri="{FF2B5EF4-FFF2-40B4-BE49-F238E27FC236}">
                <a16:creationId xmlns:a16="http://schemas.microsoft.com/office/drawing/2014/main" id="{73249264-A4DA-418A-A7DE-131A750F0A95}"/>
              </a:ext>
            </a:extLst>
          </p:cNvPr>
          <p:cNvSpPr>
            <a:spLocks noGrp="1"/>
          </p:cNvSpPr>
          <p:nvPr>
            <p:ph type="sldNum" sz="quarter" idx="12"/>
          </p:nvPr>
        </p:nvSpPr>
        <p:spPr/>
        <p:txBody>
          <a:bodyPr/>
          <a:lstStyle/>
          <a:p>
            <a:fld id="{D57F1E4F-1CFF-5643-939E-02111984F565}" type="slidenum">
              <a:rPr lang="en-US" smtClean="0">
                <a:solidFill>
                  <a:prstClr val="black">
                    <a:tint val="75000"/>
                  </a:prstClr>
                </a:solidFill>
                <a:latin typeface="Calibri"/>
              </a:rPr>
              <a:pPr/>
              <a:t>9</a:t>
            </a:fld>
            <a:endParaRPr lang="en-US" dirty="0">
              <a:solidFill>
                <a:prstClr val="black">
                  <a:tint val="75000"/>
                </a:prstClr>
              </a:solidFill>
              <a:latin typeface="Calibri"/>
            </a:endParaRPr>
          </a:p>
        </p:txBody>
      </p:sp>
      <p:sp>
        <p:nvSpPr>
          <p:cNvPr id="16" name="Rectangle 15">
            <a:extLst>
              <a:ext uri="{FF2B5EF4-FFF2-40B4-BE49-F238E27FC236}">
                <a16:creationId xmlns:a16="http://schemas.microsoft.com/office/drawing/2014/main" id="{0A7EDC6B-9073-4705-8DE5-26470E976F32}"/>
              </a:ext>
            </a:extLst>
          </p:cNvPr>
          <p:cNvSpPr/>
          <p:nvPr/>
        </p:nvSpPr>
        <p:spPr>
          <a:xfrm>
            <a:off x="5517732" y="4557787"/>
            <a:ext cx="6674268" cy="1200329"/>
          </a:xfrm>
          <a:prstGeom prst="rect">
            <a:avLst/>
          </a:prstGeom>
        </p:spPr>
        <p:txBody>
          <a:bodyPr wrap="square">
            <a:spAutoFit/>
          </a:bodyPr>
          <a:lstStyle/>
          <a:p>
            <a:r>
              <a:rPr lang="en-US" dirty="0">
                <a:solidFill>
                  <a:srgbClr val="222222"/>
                </a:solidFill>
              </a:rPr>
              <a:t>Crane, Lucia MA, et al. "Multispectral real-time fluorescence imaging for intraoperative detection of the sentinel lymph node in gynecologic oncology." </a:t>
            </a:r>
            <a:r>
              <a:rPr lang="en-US" i="1" dirty="0">
                <a:solidFill>
                  <a:srgbClr val="222222"/>
                </a:solidFill>
              </a:rPr>
              <a:t> </a:t>
            </a:r>
            <a:r>
              <a:rPr lang="en-US" dirty="0">
                <a:solidFill>
                  <a:srgbClr val="222222"/>
                </a:solidFill>
              </a:rPr>
              <a:t>(2010).</a:t>
            </a:r>
            <a:endParaRPr lang="en-US" dirty="0">
              <a:solidFill>
                <a:prstClr val="black"/>
              </a:solidFill>
            </a:endParaRPr>
          </a:p>
          <a:p>
            <a:endParaRPr lang="en-US" dirty="0">
              <a:solidFill>
                <a:prstClr val="black"/>
              </a:solidFill>
            </a:endParaRPr>
          </a:p>
        </p:txBody>
      </p:sp>
      <p:sp>
        <p:nvSpPr>
          <p:cNvPr id="2" name="Rectangle 1">
            <a:extLst>
              <a:ext uri="{FF2B5EF4-FFF2-40B4-BE49-F238E27FC236}">
                <a16:creationId xmlns:a16="http://schemas.microsoft.com/office/drawing/2014/main" id="{5FF223E8-FD81-469D-9A91-F49CF4744DB2}"/>
              </a:ext>
            </a:extLst>
          </p:cNvPr>
          <p:cNvSpPr/>
          <p:nvPr/>
        </p:nvSpPr>
        <p:spPr>
          <a:xfrm>
            <a:off x="776852" y="5667884"/>
            <a:ext cx="10549754" cy="646331"/>
          </a:xfrm>
          <a:prstGeom prst="rect">
            <a:avLst/>
          </a:prstGeom>
        </p:spPr>
        <p:txBody>
          <a:bodyPr wrap="square">
            <a:spAutoFit/>
          </a:bodyPr>
          <a:lstStyle/>
          <a:p>
            <a:r>
              <a:rPr lang="en-US" dirty="0">
                <a:solidFill>
                  <a:srgbClr val="222222"/>
                </a:solidFill>
                <a:latin typeface="Arial" panose="020B0604020202020204" pitchFamily="34" charset="0"/>
              </a:rPr>
              <a:t>Lu, </a:t>
            </a:r>
            <a:r>
              <a:rPr lang="en-US" dirty="0" err="1">
                <a:solidFill>
                  <a:srgbClr val="222222"/>
                </a:solidFill>
                <a:latin typeface="Arial" panose="020B0604020202020204" pitchFamily="34" charset="0"/>
              </a:rPr>
              <a:t>Guolan</a:t>
            </a:r>
            <a:r>
              <a:rPr lang="en-US" dirty="0">
                <a:solidFill>
                  <a:srgbClr val="222222"/>
                </a:solidFill>
                <a:latin typeface="Arial" panose="020B0604020202020204" pitchFamily="34" charset="0"/>
              </a:rPr>
              <a:t>, and </a:t>
            </a:r>
            <a:r>
              <a:rPr lang="en-US" dirty="0" err="1">
                <a:solidFill>
                  <a:srgbClr val="222222"/>
                </a:solidFill>
                <a:latin typeface="Arial" panose="020B0604020202020204" pitchFamily="34" charset="0"/>
              </a:rPr>
              <a:t>Baowei</a:t>
            </a:r>
            <a:r>
              <a:rPr lang="en-US" dirty="0">
                <a:solidFill>
                  <a:srgbClr val="222222"/>
                </a:solidFill>
                <a:latin typeface="Arial" panose="020B0604020202020204" pitchFamily="34" charset="0"/>
              </a:rPr>
              <a:t> Fei. "</a:t>
            </a:r>
            <a:r>
              <a:rPr lang="en-US" b="1" dirty="0">
                <a:solidFill>
                  <a:srgbClr val="222222"/>
                </a:solidFill>
                <a:latin typeface="Arial" panose="020B0604020202020204" pitchFamily="34" charset="0"/>
              </a:rPr>
              <a:t>Medical hyperspectral imaging: a review</a:t>
            </a:r>
            <a:r>
              <a:rPr lang="en-US" dirty="0">
                <a:solidFill>
                  <a:srgbClr val="222222"/>
                </a:solidFill>
                <a:latin typeface="Arial" panose="020B0604020202020204" pitchFamily="34" charset="0"/>
              </a:rPr>
              <a:t>." </a:t>
            </a:r>
          </a:p>
          <a:p>
            <a:r>
              <a:rPr lang="en-US" i="1" dirty="0">
                <a:solidFill>
                  <a:srgbClr val="222222"/>
                </a:solidFill>
                <a:latin typeface="Arial" panose="020B0604020202020204" pitchFamily="34" charset="0"/>
              </a:rPr>
              <a:t>Journal of biomedical </a:t>
            </a:r>
            <a:r>
              <a:rPr lang="en-US" dirty="0">
                <a:solidFill>
                  <a:srgbClr val="222222"/>
                </a:solidFill>
                <a:latin typeface="Arial" panose="020B0604020202020204" pitchFamily="34" charset="0"/>
              </a:rPr>
              <a:t>(2014)</a:t>
            </a:r>
            <a:endParaRPr lang="en-US" dirty="0"/>
          </a:p>
        </p:txBody>
      </p:sp>
      <p:sp>
        <p:nvSpPr>
          <p:cNvPr id="4" name="Rectangle 3">
            <a:extLst>
              <a:ext uri="{FF2B5EF4-FFF2-40B4-BE49-F238E27FC236}">
                <a16:creationId xmlns:a16="http://schemas.microsoft.com/office/drawing/2014/main" id="{E3824439-AF6B-47AE-8757-DE6686267DD7}"/>
              </a:ext>
            </a:extLst>
          </p:cNvPr>
          <p:cNvSpPr/>
          <p:nvPr/>
        </p:nvSpPr>
        <p:spPr>
          <a:xfrm>
            <a:off x="776852" y="6268431"/>
            <a:ext cx="5699252" cy="646331"/>
          </a:xfrm>
          <a:prstGeom prst="rect">
            <a:avLst/>
          </a:prstGeom>
        </p:spPr>
        <p:txBody>
          <a:bodyPr wrap="none">
            <a:spAutoFit/>
          </a:bodyPr>
          <a:lstStyle/>
          <a:p>
            <a:r>
              <a:rPr lang="en-US" dirty="0">
                <a:hlinkClick r:id="rId5"/>
              </a:rPr>
              <a:t>https://www.ncbi.nlm.nih.gov/pmc/articles/PMC3895860/</a:t>
            </a:r>
            <a:endParaRPr lang="en-US" dirty="0"/>
          </a:p>
          <a:p>
            <a:endParaRPr lang="en-US" dirty="0"/>
          </a:p>
        </p:txBody>
      </p:sp>
    </p:spTree>
    <p:extLst>
      <p:ext uri="{BB962C8B-B14F-4D97-AF65-F5344CB8AC3E}">
        <p14:creationId xmlns:p14="http://schemas.microsoft.com/office/powerpoint/2010/main" val="1799908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800"/>
                                  </p:stCondLst>
                                  <p:childTnLst>
                                    <p:set>
                                      <p:cBhvr>
                                        <p:cTn id="13" dur="1" fill="hold">
                                          <p:stCondLst>
                                            <p:cond delay="0"/>
                                          </p:stCondLst>
                                        </p:cTn>
                                        <p:tgtEl>
                                          <p:spTgt spid="13"/>
                                        </p:tgtEl>
                                        <p:attrNameLst>
                                          <p:attrName>style.visibility</p:attrName>
                                        </p:attrNameLst>
                                      </p:cBhvr>
                                      <p:to>
                                        <p:strVal val="visible"/>
                                      </p:to>
                                    </p:set>
                                  </p:childTnLst>
                                </p:cTn>
                              </p:par>
                            </p:childTnLst>
                          </p:cTn>
                        </p:par>
                        <p:par>
                          <p:cTn id="14" fill="hold">
                            <p:stCondLst>
                              <p:cond delay="800"/>
                            </p:stCondLst>
                            <p:childTnLst>
                              <p:par>
                                <p:cTn id="15" presetID="1"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par>
                          <p:cTn id="17" fill="hold">
                            <p:stCondLst>
                              <p:cond delay="800"/>
                            </p:stCondLst>
                            <p:childTnLst>
                              <p:par>
                                <p:cTn id="18" presetID="1" presetClass="entr" presetSubtype="0" fill="hold" nodeType="afterEffect">
                                  <p:stCondLst>
                                    <p:cond delay="0"/>
                                  </p:stCondLst>
                                  <p:childTnLst>
                                    <p:set>
                                      <p:cBhvr>
                                        <p:cTn id="19" dur="1" fill="hold">
                                          <p:stCondLst>
                                            <p:cond delay="0"/>
                                          </p:stCondLst>
                                        </p:cTn>
                                        <p:tgtEl>
                                          <p:spTgt spid="16">
                                            <p:txEl>
                                              <p:pRg st="0" end="0"/>
                                            </p:txEl>
                                          </p:spTgt>
                                        </p:tgtEl>
                                        <p:attrNameLst>
                                          <p:attrName>style.visibility</p:attrName>
                                        </p:attrNameLst>
                                      </p:cBhvr>
                                      <p:to>
                                        <p:strVal val="visible"/>
                                      </p:to>
                                    </p:set>
                                  </p:childTnLst>
                                </p:cTn>
                              </p:par>
                              <p:par>
                                <p:cTn id="20" presetID="10" presetClass="entr" presetSubtype="0" fill="hold" grpId="0" nodeType="withEffect">
                                  <p:stCondLst>
                                    <p:cond delay="9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10" presetClass="entr" presetSubtype="0" fill="hold" grpId="0" nodeType="withEffect">
                                  <p:stCondLst>
                                    <p:cond delay="90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2" grpId="0"/>
      <p:bldP spid="4"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129277</TotalTime>
  <Words>5052</Words>
  <Application>Microsoft Macintosh PowerPoint</Application>
  <PresentationFormat>Widescreen</PresentationFormat>
  <Paragraphs>621</Paragraphs>
  <Slides>48</Slides>
  <Notes>43</Notes>
  <HiddenSlides>2</HiddenSlides>
  <MMClips>0</MMClips>
  <ScaleCrop>false</ScaleCrop>
  <HeadingPairs>
    <vt:vector size="8" baseType="variant">
      <vt:variant>
        <vt:lpstr>Fonts Used</vt:lpstr>
      </vt:variant>
      <vt:variant>
        <vt:i4>7</vt:i4>
      </vt:variant>
      <vt:variant>
        <vt:lpstr>Theme</vt:lpstr>
      </vt:variant>
      <vt:variant>
        <vt:i4>7</vt:i4>
      </vt:variant>
      <vt:variant>
        <vt:lpstr>Embedded OLE Servers</vt:lpstr>
      </vt:variant>
      <vt:variant>
        <vt:i4>2</vt:i4>
      </vt:variant>
      <vt:variant>
        <vt:lpstr>Slide Titles</vt:lpstr>
      </vt:variant>
      <vt:variant>
        <vt:i4>48</vt:i4>
      </vt:variant>
    </vt:vector>
  </HeadingPairs>
  <TitlesOfParts>
    <vt:vector size="64" baseType="lpstr">
      <vt:lpstr>Arial</vt:lpstr>
      <vt:lpstr>Calibri</vt:lpstr>
      <vt:lpstr>Calibri Light</vt:lpstr>
      <vt:lpstr>Cambria Math</vt:lpstr>
      <vt:lpstr>Corbel</vt:lpstr>
      <vt:lpstr>futura-pt</vt:lpstr>
      <vt:lpstr>Wingdings</vt:lpstr>
      <vt:lpstr>1_Office Theme</vt:lpstr>
      <vt:lpstr>4_Office Theme</vt:lpstr>
      <vt:lpstr>5_Office Theme</vt:lpstr>
      <vt:lpstr>6_Office Theme</vt:lpstr>
      <vt:lpstr>7_Office Theme</vt:lpstr>
      <vt:lpstr>8_Office Theme</vt:lpstr>
      <vt:lpstr>9_Office Theme</vt:lpstr>
      <vt:lpstr>Visio</vt:lpstr>
      <vt:lpstr>Equation</vt:lpstr>
      <vt:lpstr>Flare in Instant Hyperspectral Cameras</vt:lpstr>
      <vt:lpstr>Why Hyperspectral?</vt:lpstr>
      <vt:lpstr>PowerPoint Presentation</vt:lpstr>
      <vt:lpstr>PowerPoint Presentation</vt:lpstr>
      <vt:lpstr>Instant Hyperspectral Cameras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Much Light is Reflected Back?</vt:lpstr>
      <vt:lpstr>Fabry-Perot (Interference) filters</vt:lpstr>
      <vt:lpstr>Fabry-Perot Interference filters</vt:lpstr>
      <vt:lpstr>Prior works</vt:lpstr>
      <vt:lpstr>Prior works</vt:lpstr>
      <vt:lpstr>Our work</vt:lpstr>
      <vt:lpstr>PowerPoint Presentation</vt:lpstr>
      <vt:lpstr>PowerPoint Presentation</vt:lpstr>
      <vt:lpstr>PowerPoint Presentation</vt:lpstr>
      <vt:lpstr>PowerPoint Presentation</vt:lpstr>
      <vt:lpstr>Experimental setup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Deflaring Wide Angle </vt:lpstr>
      <vt:lpstr>Deflaring – Barrier</vt:lpstr>
      <vt:lpstr>PowerPoint Presentation</vt:lpstr>
      <vt:lpstr>PowerPoint Presentation</vt:lpstr>
      <vt:lpstr>PowerPoint Presentation</vt:lpstr>
      <vt:lpstr>References</vt:lpstr>
      <vt:lpstr>PowerPoint Presentation</vt:lpstr>
      <vt:lpstr>References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 imaging optics: “Stray light analysis caused by reflective narrowband filtering”</dc:title>
  <dc:creator>Eden Sassoon</dc:creator>
  <cp:lastModifiedBy>טלי טרייביץ</cp:lastModifiedBy>
  <cp:revision>7052</cp:revision>
  <dcterms:created xsi:type="dcterms:W3CDTF">2018-08-01T07:52:19Z</dcterms:created>
  <dcterms:modified xsi:type="dcterms:W3CDTF">2022-05-20T08:20:34Z</dcterms:modified>
</cp:coreProperties>
</file>